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marL="0" marR="0" rtl="0" algn="l">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7" name="Shape 7"/>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baseline="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6" name="Shape 7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1" name="Shape 13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8" name="Shape 13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5" name="Shape 14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2" name="Shape 8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4" name="Shape 2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0" name="Shape 2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8" name="Shape 8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4" name="Shape 9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6" name="Shape 1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5" name="Shape 12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gradFill>
          <a:gsLst>
            <a:gs pos="0">
              <a:srgbClr val="0A246C"/>
            </a:gs>
            <a:gs pos="100000">
              <a:schemeClr val="lt1"/>
            </a:gs>
          </a:gsLst>
          <a:lin ang="5400000" scaled="0"/>
        </a:gradFill>
      </p:bgPr>
    </p:bg>
    <p:spTree>
      <p:nvGrpSpPr>
        <p:cNvPr id="34" name="Shape 34"/>
        <p:cNvGrpSpPr/>
        <p:nvPr/>
      </p:nvGrpSpPr>
      <p:grpSpPr>
        <a:xfrm>
          <a:off x="0" y="0"/>
          <a:ext cx="0" cy="0"/>
          <a:chOff x="0" y="0"/>
          <a:chExt cx="0" cy="0"/>
        </a:xfrm>
      </p:grpSpPr>
      <p:grpSp>
        <p:nvGrpSpPr>
          <p:cNvPr id="35" name="Shape 35"/>
          <p:cNvGrpSpPr/>
          <p:nvPr/>
        </p:nvGrpSpPr>
        <p:grpSpPr>
          <a:xfrm>
            <a:off x="-6350" y="20636"/>
            <a:ext cx="9143999" cy="6857999"/>
            <a:chOff x="0" y="0"/>
            <a:chExt cx="9143999" cy="6857999"/>
          </a:xfrm>
        </p:grpSpPr>
        <p:sp>
          <p:nvSpPr>
            <p:cNvPr id="36" name="Shape 36"/>
            <p:cNvSpPr/>
            <p:nvPr/>
          </p:nvSpPr>
          <p:spPr>
            <a:xfrm>
              <a:off x="0" y="4876800"/>
              <a:ext cx="9143999" cy="1981199"/>
            </a:xfrm>
            <a:custGeom>
              <a:pathLst>
                <a:path extrusionOk="0" h="2296" w="6027">
                  <a:moveTo>
                    <a:pt x="6027" y="2296"/>
                  </a:moveTo>
                  <a:lnTo>
                    <a:pt x="0" y="2296"/>
                  </a:lnTo>
                  <a:lnTo>
                    <a:pt x="0" y="0"/>
                  </a:lnTo>
                  <a:lnTo>
                    <a:pt x="6027" y="0"/>
                  </a:lnTo>
                  <a:lnTo>
                    <a:pt x="6027" y="2296"/>
                  </a:lnTo>
                  <a:lnTo>
                    <a:pt x="6027" y="2296"/>
                  </a:lnTo>
                  <a:close/>
                </a:path>
              </a:pathLst>
            </a:custGeom>
            <a:gradFill>
              <a:gsLst>
                <a:gs pos="0">
                  <a:schemeClr val="lt1"/>
                </a:gs>
                <a:gs pos="100000">
                  <a:schemeClr val="accent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37" name="Shape 37"/>
            <p:cNvSpPr/>
            <p:nvPr/>
          </p:nvSpPr>
          <p:spPr>
            <a:xfrm>
              <a:off x="0" y="0"/>
              <a:ext cx="9143999" cy="4876799"/>
            </a:xfrm>
            <a:custGeom>
              <a:pathLst>
                <a:path extrusionOk="0" h="2296" w="6027">
                  <a:moveTo>
                    <a:pt x="6027" y="2296"/>
                  </a:moveTo>
                  <a:lnTo>
                    <a:pt x="0" y="2296"/>
                  </a:lnTo>
                  <a:lnTo>
                    <a:pt x="0" y="0"/>
                  </a:lnTo>
                  <a:lnTo>
                    <a:pt x="6027" y="0"/>
                  </a:lnTo>
                  <a:lnTo>
                    <a:pt x="6027" y="2296"/>
                  </a:lnTo>
                  <a:lnTo>
                    <a:pt x="6027" y="2296"/>
                  </a:lnTo>
                  <a:close/>
                </a:path>
              </a:pathLst>
            </a:custGeom>
            <a:gradFill>
              <a:gsLst>
                <a:gs pos="0">
                  <a:srgbClr val="0A246C"/>
                </a:gs>
                <a:gs pos="100000">
                  <a:schemeClr val="lt1"/>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sp>
        <p:nvSpPr>
          <p:cNvPr id="38" name="Shape 38"/>
          <p:cNvSpPr/>
          <p:nvPr/>
        </p:nvSpPr>
        <p:spPr>
          <a:xfrm>
            <a:off x="6242050" y="6269037"/>
            <a:ext cx="2895599" cy="609599"/>
          </a:xfrm>
          <a:custGeom>
            <a:pathLst>
              <a:path extrusionOk="0" h="246" w="5748">
                <a:moveTo>
                  <a:pt x="5748" y="246"/>
                </a:moveTo>
                <a:lnTo>
                  <a:pt x="0" y="246"/>
                </a:lnTo>
                <a:lnTo>
                  <a:pt x="0" y="0"/>
                </a:lnTo>
                <a:lnTo>
                  <a:pt x="5748" y="0"/>
                </a:lnTo>
                <a:lnTo>
                  <a:pt x="5748" y="246"/>
                </a:lnTo>
                <a:lnTo>
                  <a:pt x="5748" y="246"/>
                </a:lnTo>
                <a:close/>
              </a:path>
            </a:pathLst>
          </a:custGeom>
          <a:gradFill>
            <a:gsLst>
              <a:gs pos="0">
                <a:schemeClr val="hlink"/>
              </a:gs>
              <a:gs pos="100000">
                <a:schemeClr val="lt1"/>
              </a:gs>
            </a:gsLst>
            <a:lin ang="81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nvGrpSpPr>
          <p:cNvPr id="39" name="Shape 39"/>
          <p:cNvGrpSpPr/>
          <p:nvPr/>
        </p:nvGrpSpPr>
        <p:grpSpPr>
          <a:xfrm>
            <a:off x="-1586" y="6034086"/>
            <a:ext cx="7845425" cy="850900"/>
            <a:chOff x="0" y="6019800"/>
            <a:chExt cx="7845425" cy="850900"/>
          </a:xfrm>
        </p:grpSpPr>
        <p:sp>
          <p:nvSpPr>
            <p:cNvPr id="40" name="Shape 40"/>
            <p:cNvSpPr/>
            <p:nvPr/>
          </p:nvSpPr>
          <p:spPr>
            <a:xfrm>
              <a:off x="2362200" y="6019800"/>
              <a:ext cx="5143500" cy="850900"/>
            </a:xfrm>
            <a:custGeom>
              <a:pathLst>
                <a:path extrusionOk="0" h="536" w="324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B6AFA4"/>
                </a:gs>
                <a:gs pos="100000">
                  <a:schemeClr val="lt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nvGrpSpPr>
            <p:cNvPr id="41" name="Shape 41"/>
            <p:cNvGrpSpPr/>
            <p:nvPr/>
          </p:nvGrpSpPr>
          <p:grpSpPr>
            <a:xfrm>
              <a:off x="3946525" y="6019800"/>
              <a:ext cx="3898900" cy="850899"/>
              <a:chOff x="3946525" y="6019800"/>
              <a:chExt cx="3898900" cy="850899"/>
            </a:xfrm>
          </p:grpSpPr>
          <p:sp>
            <p:nvSpPr>
              <p:cNvPr id="42" name="Shape 42"/>
              <p:cNvSpPr/>
              <p:nvPr/>
            </p:nvSpPr>
            <p:spPr>
              <a:xfrm>
                <a:off x="6267450" y="6030912"/>
                <a:ext cx="1577975" cy="839786"/>
              </a:xfrm>
              <a:custGeom>
                <a:pathLst>
                  <a:path extrusionOk="0" h="529" w="994">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43" name="Shape 43"/>
              <p:cNvSpPr/>
              <p:nvPr/>
            </p:nvSpPr>
            <p:spPr>
              <a:xfrm>
                <a:off x="4249737" y="6019800"/>
                <a:ext cx="295275" cy="627061"/>
              </a:xfrm>
              <a:custGeom>
                <a:pathLst>
                  <a:path extrusionOk="0" h="353" w="186">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44" name="Shape 44"/>
              <p:cNvSpPr/>
              <p:nvPr/>
            </p:nvSpPr>
            <p:spPr>
              <a:xfrm>
                <a:off x="4810125" y="6180137"/>
                <a:ext cx="600075" cy="430212"/>
              </a:xfrm>
              <a:custGeom>
                <a:pathLst>
                  <a:path extrusionOk="0" h="271" w="378">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45" name="Shape 45"/>
              <p:cNvSpPr/>
              <p:nvPr/>
            </p:nvSpPr>
            <p:spPr>
              <a:xfrm>
                <a:off x="5759450" y="6137275"/>
                <a:ext cx="246061" cy="117474"/>
              </a:xfrm>
              <a:custGeom>
                <a:pathLst>
                  <a:path extrusionOk="0" h="66" w="155">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46" name="Shape 46"/>
              <p:cNvSpPr/>
              <p:nvPr/>
            </p:nvSpPr>
            <p:spPr>
              <a:xfrm>
                <a:off x="3946525" y="6126162"/>
                <a:ext cx="66675" cy="128587"/>
              </a:xfrm>
              <a:custGeom>
                <a:pathLst>
                  <a:path extrusionOk="0" h="72" w="4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sp>
          <p:nvSpPr>
            <p:cNvPr id="47" name="Shape 47"/>
            <p:cNvSpPr/>
            <p:nvPr/>
          </p:nvSpPr>
          <p:spPr>
            <a:xfrm>
              <a:off x="0" y="6019800"/>
              <a:ext cx="6311900" cy="849311"/>
            </a:xfrm>
            <a:custGeom>
              <a:pathLst>
                <a:path extrusionOk="0" h="527" w="3976">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A79F91"/>
                </a:gs>
                <a:gs pos="100000">
                  <a:schemeClr val="lt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grpSp>
        <p:nvGrpSpPr>
          <p:cNvPr id="48" name="Shape 48"/>
          <p:cNvGrpSpPr/>
          <p:nvPr/>
        </p:nvGrpSpPr>
        <p:grpSpPr>
          <a:xfrm>
            <a:off x="627062" y="6021387"/>
            <a:ext cx="5684836" cy="849311"/>
            <a:chOff x="627062" y="6021387"/>
            <a:chExt cx="5684836" cy="849311"/>
          </a:xfrm>
        </p:grpSpPr>
        <p:sp>
          <p:nvSpPr>
            <p:cNvPr id="49" name="Shape 49"/>
            <p:cNvSpPr/>
            <p:nvPr/>
          </p:nvSpPr>
          <p:spPr>
            <a:xfrm>
              <a:off x="1898650" y="6021387"/>
              <a:ext cx="579437" cy="461962"/>
            </a:xfrm>
            <a:custGeom>
              <a:pathLst>
                <a:path extrusionOk="0" h="287" w="365">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50" name="Shape 50"/>
            <p:cNvSpPr/>
            <p:nvPr/>
          </p:nvSpPr>
          <p:spPr>
            <a:xfrm>
              <a:off x="3084511" y="6078537"/>
              <a:ext cx="3227386" cy="792161"/>
            </a:xfrm>
            <a:custGeom>
              <a:pathLst>
                <a:path extrusionOk="0" h="499" w="2033">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51" name="Shape 51"/>
            <p:cNvSpPr/>
            <p:nvPr/>
          </p:nvSpPr>
          <p:spPr>
            <a:xfrm>
              <a:off x="2905125" y="6069012"/>
              <a:ext cx="112711" cy="96836"/>
            </a:xfrm>
            <a:custGeom>
              <a:pathLst>
                <a:path extrusionOk="0" h="60" w="71">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52" name="Shape 52"/>
            <p:cNvSpPr/>
            <p:nvPr/>
          </p:nvSpPr>
          <p:spPr>
            <a:xfrm>
              <a:off x="1357312" y="6099175"/>
              <a:ext cx="255586" cy="260350"/>
            </a:xfrm>
            <a:custGeom>
              <a:pathLst>
                <a:path extrusionOk="0" h="162" w="161">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53" name="Shape 53"/>
            <p:cNvSpPr/>
            <p:nvPr/>
          </p:nvSpPr>
          <p:spPr>
            <a:xfrm>
              <a:off x="1120775" y="6118225"/>
              <a:ext cx="93661" cy="96836"/>
            </a:xfrm>
            <a:custGeom>
              <a:pathLst>
                <a:path extrusionOk="0" h="60" w="59">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54" name="Shape 54"/>
            <p:cNvSpPr/>
            <p:nvPr/>
          </p:nvSpPr>
          <p:spPr>
            <a:xfrm>
              <a:off x="627062" y="6049962"/>
              <a:ext cx="388937" cy="328611"/>
            </a:xfrm>
            <a:custGeom>
              <a:pathLst>
                <a:path extrusionOk="0" h="204" w="245">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sp>
        <p:nvSpPr>
          <p:cNvPr id="55" name="Shape 55"/>
          <p:cNvSpPr txBox="1"/>
          <p:nvPr>
            <p:ph type="ctrTitle"/>
          </p:nvPr>
        </p:nvSpPr>
        <p:spPr>
          <a:xfrm>
            <a:off x="457200" y="1447800"/>
            <a:ext cx="8229600" cy="1736724"/>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defRPr/>
            </a:lvl1pPr>
            <a:lvl2pPr indent="0" marL="0" marR="0" rtl="0" algn="ctr">
              <a:lnSpc>
                <a:spcPct val="100000"/>
              </a:lnSpc>
              <a:spcBef>
                <a:spcPts val="0"/>
              </a:spcBef>
              <a:spcAft>
                <a:spcPts val="0"/>
              </a:spcAft>
              <a:defRPr/>
            </a:lvl2pPr>
            <a:lvl3pPr indent="0" marL="0" marR="0" rtl="0" algn="ctr">
              <a:lnSpc>
                <a:spcPct val="100000"/>
              </a:lnSpc>
              <a:spcBef>
                <a:spcPts val="0"/>
              </a:spcBef>
              <a:spcAft>
                <a:spcPts val="0"/>
              </a:spcAft>
              <a:defRPr/>
            </a:lvl3pPr>
            <a:lvl4pPr indent="0" marL="0" marR="0" rtl="0" algn="ctr">
              <a:lnSpc>
                <a:spcPct val="100000"/>
              </a:lnSpc>
              <a:spcBef>
                <a:spcPts val="0"/>
              </a:spcBef>
              <a:spcAft>
                <a:spcPts val="0"/>
              </a:spcAft>
              <a:defRPr/>
            </a:lvl4pPr>
            <a:lvl5pPr indent="0" marL="0" marR="0" rtl="0" algn="ctr">
              <a:lnSpc>
                <a:spcPct val="100000"/>
              </a:lnSpc>
              <a:spcBef>
                <a:spcPts val="0"/>
              </a:spcBef>
              <a:spcAft>
                <a:spcPts val="0"/>
              </a:spcAft>
              <a:defRPr/>
            </a:lvl5pPr>
            <a:lvl6pPr indent="0" marL="0" marR="0" rtl="0" algn="ctr">
              <a:lnSpc>
                <a:spcPct val="100000"/>
              </a:lnSpc>
              <a:spcBef>
                <a:spcPts val="0"/>
              </a:spcBef>
              <a:spcAft>
                <a:spcPts val="0"/>
              </a:spcAft>
              <a:defRPr/>
            </a:lvl6pPr>
            <a:lvl7pPr indent="0" marL="0" marR="0" rtl="0" algn="ctr">
              <a:lnSpc>
                <a:spcPct val="100000"/>
              </a:lnSpc>
              <a:spcBef>
                <a:spcPts val="0"/>
              </a:spcBef>
              <a:spcAft>
                <a:spcPts val="0"/>
              </a:spcAft>
              <a:defRPr/>
            </a:lvl7pPr>
            <a:lvl8pPr indent="0" marL="0" marR="0" rtl="0" algn="ctr">
              <a:lnSpc>
                <a:spcPct val="100000"/>
              </a:lnSpc>
              <a:spcBef>
                <a:spcPts val="0"/>
              </a:spcBef>
              <a:spcAft>
                <a:spcPts val="0"/>
              </a:spcAft>
              <a:defRPr/>
            </a:lvl8pPr>
            <a:lvl9pPr indent="0" marL="0" marR="0" rtl="0" algn="ctr">
              <a:lnSpc>
                <a:spcPct val="100000"/>
              </a:lnSpc>
              <a:spcBef>
                <a:spcPts val="0"/>
              </a:spcBef>
              <a:spcAft>
                <a:spcPts val="0"/>
              </a:spcAft>
              <a:defRPr/>
            </a:lvl9pPr>
          </a:lstStyle>
          <a:p/>
        </p:txBody>
      </p:sp>
      <p:sp>
        <p:nvSpPr>
          <p:cNvPr id="56" name="Shape 56"/>
          <p:cNvSpPr txBox="1"/>
          <p:nvPr>
            <p:ph idx="1" type="subTitle"/>
          </p:nvPr>
        </p:nvSpPr>
        <p:spPr>
          <a:xfrm>
            <a:off x="1371600" y="3429000"/>
            <a:ext cx="6400799" cy="1752600"/>
          </a:xfrm>
          <a:prstGeom prst="rect">
            <a:avLst/>
          </a:prstGeom>
          <a:noFill/>
          <a:ln>
            <a:noFill/>
          </a:ln>
        </p:spPr>
        <p:txBody>
          <a:bodyPr anchorCtr="0" anchor="t" bIns="91425" lIns="91425" rIns="91425" tIns="91425"/>
          <a:lstStyle>
            <a:lvl1pPr indent="-139700" marL="342900" marR="0" rtl="0" algn="l">
              <a:lnSpc>
                <a:spcPct val="100000"/>
              </a:lnSpc>
              <a:spcBef>
                <a:spcPts val="640"/>
              </a:spcBef>
              <a:spcAft>
                <a:spcPts val="0"/>
              </a:spcAft>
              <a:buClr>
                <a:schemeClr val="dk2"/>
              </a:buClr>
              <a:buFont typeface="Arial"/>
              <a:buChar char="•"/>
              <a:defRPr/>
            </a:lvl1pPr>
            <a:lvl2pPr indent="-107950" marL="742950" marR="0" rtl="0" algn="l">
              <a:lnSpc>
                <a:spcPct val="100000"/>
              </a:lnSpc>
              <a:spcBef>
                <a:spcPts val="560"/>
              </a:spcBef>
              <a:spcAft>
                <a:spcPts val="0"/>
              </a:spcAft>
              <a:buClr>
                <a:schemeClr val="dk1"/>
              </a:buClr>
              <a:buFont typeface="Arial"/>
              <a:buChar char="–"/>
              <a:defRPr/>
            </a:lvl2pPr>
            <a:lvl3pPr indent="-76200" marL="1143000" marR="0" rtl="0" algn="l">
              <a:lnSpc>
                <a:spcPct val="100000"/>
              </a:lnSpc>
              <a:spcBef>
                <a:spcPts val="480"/>
              </a:spcBef>
              <a:spcAft>
                <a:spcPts val="0"/>
              </a:spcAft>
              <a:buClr>
                <a:schemeClr val="dk2"/>
              </a:buClr>
              <a:buFont typeface="Arial"/>
              <a:buChar char="•"/>
              <a:defRPr/>
            </a:lvl3pPr>
            <a:lvl4pPr indent="-101600" marL="1600200" marR="0" rtl="0" algn="l">
              <a:lnSpc>
                <a:spcPct val="100000"/>
              </a:lnSpc>
              <a:spcBef>
                <a:spcPts val="400"/>
              </a:spcBef>
              <a:spcAft>
                <a:spcPts val="0"/>
              </a:spcAft>
              <a:buClr>
                <a:schemeClr val="dk1"/>
              </a:buClr>
              <a:buFont typeface="Arial"/>
              <a:buChar char="–"/>
              <a:defRPr/>
            </a:lvl4pPr>
            <a:lvl5pPr indent="-101600" marL="2057400" marR="0" rtl="0" algn="l">
              <a:lnSpc>
                <a:spcPct val="100000"/>
              </a:lnSpc>
              <a:spcBef>
                <a:spcPts val="400"/>
              </a:spcBef>
              <a:spcAft>
                <a:spcPts val="0"/>
              </a:spcAft>
              <a:buClr>
                <a:schemeClr val="dk2"/>
              </a:buClr>
              <a:buFont typeface="Arial"/>
              <a:buChar char="•"/>
              <a:defRPr/>
            </a:lvl5pPr>
            <a:lvl6pPr indent="-101600" marL="2514600" marR="0" rtl="0" algn="l">
              <a:lnSpc>
                <a:spcPct val="100000"/>
              </a:lnSpc>
              <a:spcBef>
                <a:spcPts val="400"/>
              </a:spcBef>
              <a:spcAft>
                <a:spcPts val="0"/>
              </a:spcAft>
              <a:buClr>
                <a:schemeClr val="dk2"/>
              </a:buClr>
              <a:buFont typeface="Arial"/>
              <a:buChar char="•"/>
              <a:defRPr/>
            </a:lvl6pPr>
            <a:lvl7pPr indent="-101600" marL="3429000" marR="0" rtl="0" algn="l">
              <a:lnSpc>
                <a:spcPct val="100000"/>
              </a:lnSpc>
              <a:spcBef>
                <a:spcPts val="400"/>
              </a:spcBef>
              <a:spcAft>
                <a:spcPts val="0"/>
              </a:spcAft>
              <a:buClr>
                <a:schemeClr val="dk2"/>
              </a:buClr>
              <a:buFont typeface="Arial"/>
              <a:buChar char="•"/>
              <a:defRPr/>
            </a:lvl7pPr>
            <a:lvl8pPr indent="-101600" marL="4800600" marR="0" rtl="0" algn="l">
              <a:lnSpc>
                <a:spcPct val="100000"/>
              </a:lnSpc>
              <a:spcBef>
                <a:spcPts val="400"/>
              </a:spcBef>
              <a:spcAft>
                <a:spcPts val="0"/>
              </a:spcAft>
              <a:buClr>
                <a:schemeClr val="dk2"/>
              </a:buClr>
              <a:buFont typeface="Arial"/>
              <a:buChar char="•"/>
              <a:defRPr/>
            </a:lvl8pPr>
            <a:lvl9pPr indent="-101600" marL="6629400" marR="0" rtl="0" algn="l">
              <a:lnSpc>
                <a:spcPct val="100000"/>
              </a:lnSpc>
              <a:spcBef>
                <a:spcPts val="400"/>
              </a:spcBef>
              <a:spcAft>
                <a:spcPts val="0"/>
              </a:spcAft>
              <a:buClr>
                <a:schemeClr val="dk2"/>
              </a:buClr>
              <a:buFont typeface="Arial"/>
              <a:buChar char="•"/>
              <a:defRPr/>
            </a:lvl9pPr>
          </a:lstStyle>
          <a:p/>
        </p:txBody>
      </p:sp>
      <p:sp>
        <p:nvSpPr>
          <p:cNvPr id="57" name="Shape 57"/>
          <p:cNvSpPr txBox="1"/>
          <p:nvPr>
            <p:ph idx="10" type="dt"/>
          </p:nvPr>
        </p:nvSpPr>
        <p:spPr>
          <a:xfrm>
            <a:off x="457200" y="6248400"/>
            <a:ext cx="2133599" cy="457200"/>
          </a:xfrm>
          <a:prstGeom prst="rect">
            <a:avLst/>
          </a:prstGeom>
          <a:noFill/>
          <a:ln>
            <a:noFill/>
          </a:ln>
        </p:spPr>
        <p:txBody>
          <a:bodyPr anchorCtr="0" anchor="b" bIns="91425" lIns="91425" rIns="91425" tIns="91425"/>
          <a:lstStyle>
            <a:lvl1pPr indent="0" marL="0" marR="0" rtl="0" algn="l">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58" name="Shape 58"/>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
        <p:nvSpPr>
          <p:cNvPr id="59" name="Shape 59"/>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marL="0" marR="0" rtl="0" algn="ctr">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text">
    <p:spTree>
      <p:nvGrpSpPr>
        <p:cNvPr id="60" name="Shape 60"/>
        <p:cNvGrpSpPr/>
        <p:nvPr/>
      </p:nvGrpSpPr>
      <p:grpSpPr>
        <a:xfrm>
          <a:off x="0" y="0"/>
          <a:ext cx="0" cy="0"/>
          <a:chOff x="0" y="0"/>
          <a:chExt cx="0" cy="0"/>
        </a:xfrm>
      </p:grpSpPr>
      <p:sp>
        <p:nvSpPr>
          <p:cNvPr id="61" name="Shape 61"/>
          <p:cNvSpPr txBox="1"/>
          <p:nvPr>
            <p:ph type="title"/>
          </p:nvPr>
        </p:nvSpPr>
        <p:spPr>
          <a:xfrm>
            <a:off x="457200" y="228600"/>
            <a:ext cx="8229600" cy="1143000"/>
          </a:xfrm>
          <a:prstGeom prst="rect">
            <a:avLst/>
          </a:prstGeom>
          <a:noFill/>
          <a:ln>
            <a:noFill/>
          </a:ln>
        </p:spPr>
        <p:txBody>
          <a:bodyPr anchorCtr="0" anchor="ctr" bIns="91425" lIns="91425" rIns="91425" tIns="91425"/>
          <a:lstStyle>
            <a:lvl1pPr indent="0" marL="0" rtl="0" algn="ctr">
              <a:lnSpc>
                <a:spcPct val="100000"/>
              </a:lnSpc>
              <a:spcBef>
                <a:spcPts val="0"/>
              </a:spcBef>
              <a:spcAft>
                <a:spcPts val="0"/>
              </a:spcAft>
              <a:defRPr/>
            </a:lvl1pPr>
            <a:lvl2pPr indent="0" marL="0" rtl="0" algn="ctr">
              <a:lnSpc>
                <a:spcPct val="100000"/>
              </a:lnSpc>
              <a:spcBef>
                <a:spcPts val="0"/>
              </a:spcBef>
              <a:spcAft>
                <a:spcPts val="0"/>
              </a:spcAft>
              <a:defRPr/>
            </a:lvl2pPr>
            <a:lvl3pPr indent="0" marL="0" rtl="0" algn="ctr">
              <a:lnSpc>
                <a:spcPct val="100000"/>
              </a:lnSpc>
              <a:spcBef>
                <a:spcPts val="0"/>
              </a:spcBef>
              <a:spcAft>
                <a:spcPts val="0"/>
              </a:spcAft>
              <a:defRPr/>
            </a:lvl3pPr>
            <a:lvl4pPr indent="0" marL="0" rtl="0" algn="ctr">
              <a:lnSpc>
                <a:spcPct val="100000"/>
              </a:lnSpc>
              <a:spcBef>
                <a:spcPts val="0"/>
              </a:spcBef>
              <a:spcAft>
                <a:spcPts val="0"/>
              </a:spcAft>
              <a:defRPr/>
            </a:lvl4pPr>
            <a:lvl5pPr indent="0" marL="0" rtl="0" algn="ctr">
              <a:lnSpc>
                <a:spcPct val="100000"/>
              </a:lnSpc>
              <a:spcBef>
                <a:spcPts val="0"/>
              </a:spcBef>
              <a:spcAft>
                <a:spcPts val="0"/>
              </a:spcAft>
              <a:defRPr/>
            </a:lvl5pPr>
            <a:lvl6pPr indent="0" marL="0" rtl="0" algn="ctr">
              <a:lnSpc>
                <a:spcPct val="100000"/>
              </a:lnSpc>
              <a:spcBef>
                <a:spcPts val="0"/>
              </a:spcBef>
              <a:spcAft>
                <a:spcPts val="0"/>
              </a:spcAft>
              <a:defRPr/>
            </a:lvl6pPr>
            <a:lvl7pPr indent="0" marL="0" rtl="0" algn="ctr">
              <a:lnSpc>
                <a:spcPct val="100000"/>
              </a:lnSpc>
              <a:spcBef>
                <a:spcPts val="0"/>
              </a:spcBef>
              <a:spcAft>
                <a:spcPts val="0"/>
              </a:spcAft>
              <a:defRPr/>
            </a:lvl7pPr>
            <a:lvl8pPr indent="0" marL="0" rtl="0" algn="ctr">
              <a:lnSpc>
                <a:spcPct val="100000"/>
              </a:lnSpc>
              <a:spcBef>
                <a:spcPts val="0"/>
              </a:spcBef>
              <a:spcAft>
                <a:spcPts val="0"/>
              </a:spcAft>
              <a:defRPr/>
            </a:lvl8pPr>
            <a:lvl9pPr indent="0" marL="0" rtl="0" algn="ctr">
              <a:lnSpc>
                <a:spcPct val="100000"/>
              </a:lnSpc>
              <a:spcBef>
                <a:spcPts val="0"/>
              </a:spcBef>
              <a:spcAft>
                <a:spcPts val="0"/>
              </a:spcAft>
              <a:defRPr/>
            </a:lvl9pPr>
          </a:lstStyle>
          <a:p/>
        </p:txBody>
      </p:sp>
      <p:sp>
        <p:nvSpPr>
          <p:cNvPr id="62" name="Shape 62"/>
          <p:cNvSpPr txBox="1"/>
          <p:nvPr>
            <p:ph idx="1" type="body"/>
          </p:nvPr>
        </p:nvSpPr>
        <p:spPr>
          <a:xfrm>
            <a:off x="457200" y="1600200"/>
            <a:ext cx="8229600" cy="4495800"/>
          </a:xfrm>
          <a:prstGeom prst="rect">
            <a:avLst/>
          </a:prstGeom>
          <a:noFill/>
          <a:ln>
            <a:noFill/>
          </a:ln>
        </p:spPr>
        <p:txBody>
          <a:bodyPr anchorCtr="0" anchor="t" bIns="91425" lIns="91425" rIns="91425" tIns="91425"/>
          <a:lstStyle>
            <a:lvl1pPr indent="-139700" marL="342900" rtl="0" algn="l">
              <a:lnSpc>
                <a:spcPct val="100000"/>
              </a:lnSpc>
              <a:spcBef>
                <a:spcPts val="640"/>
              </a:spcBef>
              <a:spcAft>
                <a:spcPts val="0"/>
              </a:spcAft>
              <a:buClr>
                <a:schemeClr val="dk2"/>
              </a:buClr>
              <a:buFont typeface="Arial"/>
              <a:buChar char="•"/>
              <a:defRPr/>
            </a:lvl1pPr>
            <a:lvl2pPr indent="-107950" marL="742950" rtl="0" algn="l">
              <a:lnSpc>
                <a:spcPct val="100000"/>
              </a:lnSpc>
              <a:spcBef>
                <a:spcPts val="560"/>
              </a:spcBef>
              <a:spcAft>
                <a:spcPts val="0"/>
              </a:spcAft>
              <a:buClr>
                <a:schemeClr val="dk1"/>
              </a:buClr>
              <a:buFont typeface="Arial"/>
              <a:buChar char="–"/>
              <a:defRPr/>
            </a:lvl2pPr>
            <a:lvl3pPr indent="-76200" marL="1143000" rtl="0" algn="l">
              <a:lnSpc>
                <a:spcPct val="100000"/>
              </a:lnSpc>
              <a:spcBef>
                <a:spcPts val="480"/>
              </a:spcBef>
              <a:spcAft>
                <a:spcPts val="0"/>
              </a:spcAft>
              <a:buClr>
                <a:schemeClr val="dk2"/>
              </a:buClr>
              <a:buFont typeface="Arial"/>
              <a:buChar char="•"/>
              <a:defRPr/>
            </a:lvl3pPr>
            <a:lvl4pPr indent="-101600" marL="1600200" rtl="0" algn="l">
              <a:lnSpc>
                <a:spcPct val="100000"/>
              </a:lnSpc>
              <a:spcBef>
                <a:spcPts val="400"/>
              </a:spcBef>
              <a:spcAft>
                <a:spcPts val="0"/>
              </a:spcAft>
              <a:buClr>
                <a:schemeClr val="dk1"/>
              </a:buClr>
              <a:buFont typeface="Arial"/>
              <a:buChar char="–"/>
              <a:defRPr/>
            </a:lvl4pPr>
            <a:lvl5pPr indent="-101600" marL="2057400" rtl="0" algn="l">
              <a:lnSpc>
                <a:spcPct val="100000"/>
              </a:lnSpc>
              <a:spcBef>
                <a:spcPts val="400"/>
              </a:spcBef>
              <a:spcAft>
                <a:spcPts val="0"/>
              </a:spcAft>
              <a:buClr>
                <a:schemeClr val="dk2"/>
              </a:buClr>
              <a:buFont typeface="Arial"/>
              <a:buChar char="•"/>
              <a:defRPr/>
            </a:lvl5pPr>
            <a:lvl6pPr indent="-101600" marL="2514600" rtl="0" algn="l">
              <a:lnSpc>
                <a:spcPct val="100000"/>
              </a:lnSpc>
              <a:spcBef>
                <a:spcPts val="400"/>
              </a:spcBef>
              <a:spcAft>
                <a:spcPts val="0"/>
              </a:spcAft>
              <a:buClr>
                <a:schemeClr val="dk2"/>
              </a:buClr>
              <a:buFont typeface="Arial"/>
              <a:buChar char="•"/>
              <a:defRPr/>
            </a:lvl6pPr>
            <a:lvl7pPr indent="-101600" marL="3429000" rtl="0" algn="l">
              <a:lnSpc>
                <a:spcPct val="100000"/>
              </a:lnSpc>
              <a:spcBef>
                <a:spcPts val="400"/>
              </a:spcBef>
              <a:spcAft>
                <a:spcPts val="0"/>
              </a:spcAft>
              <a:buClr>
                <a:schemeClr val="dk2"/>
              </a:buClr>
              <a:buFont typeface="Arial"/>
              <a:buChar char="•"/>
              <a:defRPr/>
            </a:lvl7pPr>
            <a:lvl8pPr indent="-101600" marL="4800600" rtl="0" algn="l">
              <a:lnSpc>
                <a:spcPct val="100000"/>
              </a:lnSpc>
              <a:spcBef>
                <a:spcPts val="400"/>
              </a:spcBef>
              <a:spcAft>
                <a:spcPts val="0"/>
              </a:spcAft>
              <a:buClr>
                <a:schemeClr val="dk2"/>
              </a:buClr>
              <a:buFont typeface="Arial"/>
              <a:buChar char="•"/>
              <a:defRPr/>
            </a:lvl8pPr>
            <a:lvl9pPr indent="-101600" marL="6629400" rtl="0" algn="l">
              <a:lnSpc>
                <a:spcPct val="100000"/>
              </a:lnSpc>
              <a:spcBef>
                <a:spcPts val="400"/>
              </a:spcBef>
              <a:spcAft>
                <a:spcPts val="0"/>
              </a:spcAft>
              <a:buClr>
                <a:schemeClr val="dk2"/>
              </a:buClr>
              <a:buFont typeface="Arial"/>
              <a:buChar char="•"/>
              <a:defRPr/>
            </a:lvl9pPr>
          </a:lstStyle>
          <a:p/>
        </p:txBody>
      </p:sp>
      <p:sp>
        <p:nvSpPr>
          <p:cNvPr id="63" name="Shape 63"/>
          <p:cNvSpPr txBox="1"/>
          <p:nvPr>
            <p:ph idx="10" type="dt"/>
          </p:nvPr>
        </p:nvSpPr>
        <p:spPr>
          <a:xfrm>
            <a:off x="457200" y="6248400"/>
            <a:ext cx="2133599" cy="457200"/>
          </a:xfrm>
          <a:prstGeom prst="rect">
            <a:avLst/>
          </a:prstGeom>
          <a:noFill/>
          <a:ln>
            <a:noFill/>
          </a:ln>
        </p:spPr>
        <p:txBody>
          <a:bodyPr anchorCtr="0" anchor="b" bIns="91425" lIns="91425" rIns="91425" tIns="91425"/>
          <a:lstStyle>
            <a:lvl1pPr indent="0" marL="0" marR="0" rtl="0" algn="l">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64" name="Shape 64"/>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marL="0" marR="0" rtl="0" algn="ctr">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65" name="Shape 65"/>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text on left, text on right">
    <p:spTree>
      <p:nvGrpSpPr>
        <p:cNvPr id="66" name="Shape 66"/>
        <p:cNvGrpSpPr/>
        <p:nvPr/>
      </p:nvGrpSpPr>
      <p:grpSpPr>
        <a:xfrm>
          <a:off x="0" y="0"/>
          <a:ext cx="0" cy="0"/>
          <a:chOff x="0" y="0"/>
          <a:chExt cx="0" cy="0"/>
        </a:xfrm>
      </p:grpSpPr>
      <p:sp>
        <p:nvSpPr>
          <p:cNvPr id="67" name="Shape 67"/>
          <p:cNvSpPr txBox="1"/>
          <p:nvPr>
            <p:ph idx="10" type="dt"/>
          </p:nvPr>
        </p:nvSpPr>
        <p:spPr>
          <a:xfrm>
            <a:off x="457200" y="6248400"/>
            <a:ext cx="2133599" cy="457200"/>
          </a:xfrm>
          <a:prstGeom prst="rect">
            <a:avLst/>
          </a:prstGeom>
          <a:noFill/>
          <a:ln>
            <a:noFill/>
          </a:ln>
        </p:spPr>
        <p:txBody>
          <a:bodyPr anchorCtr="0" anchor="b" bIns="91425" lIns="91425" rIns="91425" tIns="91425"/>
          <a:lstStyle>
            <a:lvl1pPr indent="0" marL="0" marR="0" rtl="0" algn="l">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68" name="Shape 68"/>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marL="0" marR="0" rtl="0" algn="ctr">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69" name="Shape 69"/>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8" name="Shape 8"/>
        <p:cNvGrpSpPr/>
        <p:nvPr/>
      </p:nvGrpSpPr>
      <p:grpSpPr>
        <a:xfrm>
          <a:off x="0" y="0"/>
          <a:ext cx="0" cy="0"/>
          <a:chOff x="0" y="0"/>
          <a:chExt cx="0" cy="0"/>
        </a:xfrm>
      </p:grpSpPr>
      <p:grpSp>
        <p:nvGrpSpPr>
          <p:cNvPr id="9" name="Shape 9"/>
          <p:cNvGrpSpPr/>
          <p:nvPr/>
        </p:nvGrpSpPr>
        <p:grpSpPr>
          <a:xfrm>
            <a:off x="0" y="0"/>
            <a:ext cx="9143999" cy="6857999"/>
            <a:chOff x="0" y="0"/>
            <a:chExt cx="9143999" cy="6857999"/>
          </a:xfrm>
        </p:grpSpPr>
        <p:sp>
          <p:nvSpPr>
            <p:cNvPr id="10" name="Shape 10"/>
            <p:cNvSpPr/>
            <p:nvPr/>
          </p:nvSpPr>
          <p:spPr>
            <a:xfrm>
              <a:off x="0" y="4876800"/>
              <a:ext cx="9143999" cy="1981199"/>
            </a:xfrm>
            <a:custGeom>
              <a:pathLst>
                <a:path extrusionOk="0" h="2296" w="6027">
                  <a:moveTo>
                    <a:pt x="6027" y="2296"/>
                  </a:moveTo>
                  <a:lnTo>
                    <a:pt x="0" y="2296"/>
                  </a:lnTo>
                  <a:lnTo>
                    <a:pt x="0" y="0"/>
                  </a:lnTo>
                  <a:lnTo>
                    <a:pt x="6027" y="0"/>
                  </a:lnTo>
                  <a:lnTo>
                    <a:pt x="6027" y="2296"/>
                  </a:lnTo>
                  <a:lnTo>
                    <a:pt x="6027" y="2296"/>
                  </a:lnTo>
                  <a:close/>
                </a:path>
              </a:pathLst>
            </a:custGeom>
            <a:gradFill>
              <a:gsLst>
                <a:gs pos="0">
                  <a:schemeClr val="lt1"/>
                </a:gs>
                <a:gs pos="100000">
                  <a:schemeClr val="accent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1" name="Shape 11"/>
            <p:cNvSpPr/>
            <p:nvPr/>
          </p:nvSpPr>
          <p:spPr>
            <a:xfrm>
              <a:off x="0" y="0"/>
              <a:ext cx="9143999" cy="4876799"/>
            </a:xfrm>
            <a:custGeom>
              <a:pathLst>
                <a:path extrusionOk="0" h="2296" w="6027">
                  <a:moveTo>
                    <a:pt x="6027" y="2296"/>
                  </a:moveTo>
                  <a:lnTo>
                    <a:pt x="0" y="2296"/>
                  </a:lnTo>
                  <a:lnTo>
                    <a:pt x="0" y="0"/>
                  </a:lnTo>
                  <a:lnTo>
                    <a:pt x="6027" y="0"/>
                  </a:lnTo>
                  <a:lnTo>
                    <a:pt x="6027" y="2296"/>
                  </a:lnTo>
                  <a:lnTo>
                    <a:pt x="6027" y="2296"/>
                  </a:lnTo>
                  <a:close/>
                </a:path>
              </a:pathLst>
            </a:custGeom>
            <a:gradFill>
              <a:gsLst>
                <a:gs pos="0">
                  <a:srgbClr val="0A246C"/>
                </a:gs>
                <a:gs pos="100000">
                  <a:schemeClr val="lt1"/>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sp>
        <p:nvSpPr>
          <p:cNvPr id="12" name="Shape 12"/>
          <p:cNvSpPr/>
          <p:nvPr/>
        </p:nvSpPr>
        <p:spPr>
          <a:xfrm>
            <a:off x="6248400" y="6262687"/>
            <a:ext cx="2895599" cy="609599"/>
          </a:xfrm>
          <a:custGeom>
            <a:pathLst>
              <a:path extrusionOk="0" h="246" w="5748">
                <a:moveTo>
                  <a:pt x="5748" y="246"/>
                </a:moveTo>
                <a:lnTo>
                  <a:pt x="0" y="246"/>
                </a:lnTo>
                <a:lnTo>
                  <a:pt x="0" y="0"/>
                </a:lnTo>
                <a:lnTo>
                  <a:pt x="5748" y="0"/>
                </a:lnTo>
                <a:lnTo>
                  <a:pt x="5748" y="246"/>
                </a:lnTo>
                <a:lnTo>
                  <a:pt x="5748" y="246"/>
                </a:lnTo>
                <a:close/>
              </a:path>
            </a:pathLst>
          </a:custGeom>
          <a:gradFill>
            <a:gsLst>
              <a:gs pos="0">
                <a:schemeClr val="hlink"/>
              </a:gs>
              <a:gs pos="100000">
                <a:schemeClr val="lt1"/>
              </a:gs>
            </a:gsLst>
            <a:lin ang="81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nvGrpSpPr>
          <p:cNvPr id="13" name="Shape 13"/>
          <p:cNvGrpSpPr/>
          <p:nvPr/>
        </p:nvGrpSpPr>
        <p:grpSpPr>
          <a:xfrm>
            <a:off x="0" y="6019800"/>
            <a:ext cx="7848600" cy="857249"/>
            <a:chOff x="0" y="6019800"/>
            <a:chExt cx="7848600" cy="857249"/>
          </a:xfrm>
        </p:grpSpPr>
        <p:sp>
          <p:nvSpPr>
            <p:cNvPr id="14" name="Shape 14"/>
            <p:cNvSpPr/>
            <p:nvPr/>
          </p:nvSpPr>
          <p:spPr>
            <a:xfrm>
              <a:off x="2362200" y="6019800"/>
              <a:ext cx="5143500" cy="850900"/>
            </a:xfrm>
            <a:custGeom>
              <a:pathLst>
                <a:path extrusionOk="0" h="536" w="324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B6AFA4"/>
                </a:gs>
                <a:gs pos="100000">
                  <a:schemeClr val="lt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nvGrpSpPr>
            <p:cNvPr id="15" name="Shape 15"/>
            <p:cNvGrpSpPr/>
            <p:nvPr/>
          </p:nvGrpSpPr>
          <p:grpSpPr>
            <a:xfrm>
              <a:off x="3946525" y="6019800"/>
              <a:ext cx="3902075" cy="857249"/>
              <a:chOff x="3946525" y="6019800"/>
              <a:chExt cx="3902075" cy="857249"/>
            </a:xfrm>
          </p:grpSpPr>
          <p:sp>
            <p:nvSpPr>
              <p:cNvPr id="16" name="Shape 16"/>
              <p:cNvSpPr/>
              <p:nvPr/>
            </p:nvSpPr>
            <p:spPr>
              <a:xfrm>
                <a:off x="6267450" y="6030912"/>
                <a:ext cx="1581150" cy="846136"/>
              </a:xfrm>
              <a:custGeom>
                <a:pathLst>
                  <a:path extrusionOk="0" h="533" w="996">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7" name="Shape 17"/>
              <p:cNvSpPr/>
              <p:nvPr/>
            </p:nvSpPr>
            <p:spPr>
              <a:xfrm>
                <a:off x="4249737" y="6019800"/>
                <a:ext cx="295275" cy="627061"/>
              </a:xfrm>
              <a:custGeom>
                <a:pathLst>
                  <a:path extrusionOk="0" h="353" w="186">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8" name="Shape 18"/>
              <p:cNvSpPr/>
              <p:nvPr/>
            </p:nvSpPr>
            <p:spPr>
              <a:xfrm>
                <a:off x="4810125" y="6180137"/>
                <a:ext cx="600075" cy="430212"/>
              </a:xfrm>
              <a:custGeom>
                <a:pathLst>
                  <a:path extrusionOk="0" h="271" w="378">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9" name="Shape 19"/>
              <p:cNvSpPr/>
              <p:nvPr/>
            </p:nvSpPr>
            <p:spPr>
              <a:xfrm>
                <a:off x="5759450" y="6137275"/>
                <a:ext cx="246061" cy="117474"/>
              </a:xfrm>
              <a:custGeom>
                <a:pathLst>
                  <a:path extrusionOk="0" h="66" w="155">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0" name="Shape 20"/>
              <p:cNvSpPr/>
              <p:nvPr/>
            </p:nvSpPr>
            <p:spPr>
              <a:xfrm>
                <a:off x="3946525" y="6126162"/>
                <a:ext cx="66675" cy="128587"/>
              </a:xfrm>
              <a:custGeom>
                <a:pathLst>
                  <a:path extrusionOk="0" h="72" w="4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sp>
          <p:nvSpPr>
            <p:cNvPr id="21" name="Shape 21"/>
            <p:cNvSpPr/>
            <p:nvPr/>
          </p:nvSpPr>
          <p:spPr>
            <a:xfrm>
              <a:off x="0" y="6019800"/>
              <a:ext cx="6311900" cy="849311"/>
            </a:xfrm>
            <a:custGeom>
              <a:pathLst>
                <a:path extrusionOk="0" h="527" w="3976">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A79F91"/>
                </a:gs>
                <a:gs pos="100000">
                  <a:schemeClr val="lt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grpSp>
        <p:nvGrpSpPr>
          <p:cNvPr id="22" name="Shape 22"/>
          <p:cNvGrpSpPr/>
          <p:nvPr/>
        </p:nvGrpSpPr>
        <p:grpSpPr>
          <a:xfrm>
            <a:off x="627062" y="6021387"/>
            <a:ext cx="5684836" cy="849311"/>
            <a:chOff x="627062" y="6021387"/>
            <a:chExt cx="5684836" cy="849311"/>
          </a:xfrm>
        </p:grpSpPr>
        <p:sp>
          <p:nvSpPr>
            <p:cNvPr id="23" name="Shape 23"/>
            <p:cNvSpPr/>
            <p:nvPr/>
          </p:nvSpPr>
          <p:spPr>
            <a:xfrm>
              <a:off x="1898650" y="6021387"/>
              <a:ext cx="579437" cy="461962"/>
            </a:xfrm>
            <a:custGeom>
              <a:pathLst>
                <a:path extrusionOk="0" h="287" w="365">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4" name="Shape 24"/>
            <p:cNvSpPr/>
            <p:nvPr/>
          </p:nvSpPr>
          <p:spPr>
            <a:xfrm>
              <a:off x="3084511" y="6078537"/>
              <a:ext cx="3227386" cy="792161"/>
            </a:xfrm>
            <a:custGeom>
              <a:pathLst>
                <a:path extrusionOk="0" h="499" w="2033">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5" name="Shape 25"/>
            <p:cNvSpPr/>
            <p:nvPr/>
          </p:nvSpPr>
          <p:spPr>
            <a:xfrm>
              <a:off x="2905125" y="6069012"/>
              <a:ext cx="112711" cy="96836"/>
            </a:xfrm>
            <a:custGeom>
              <a:pathLst>
                <a:path extrusionOk="0" h="60" w="71">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6" name="Shape 26"/>
            <p:cNvSpPr/>
            <p:nvPr/>
          </p:nvSpPr>
          <p:spPr>
            <a:xfrm>
              <a:off x="1357312" y="6099175"/>
              <a:ext cx="255586" cy="260350"/>
            </a:xfrm>
            <a:custGeom>
              <a:pathLst>
                <a:path extrusionOk="0" h="162" w="161">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7" name="Shape 27"/>
            <p:cNvSpPr/>
            <p:nvPr/>
          </p:nvSpPr>
          <p:spPr>
            <a:xfrm>
              <a:off x="1120775" y="6118225"/>
              <a:ext cx="93661" cy="96836"/>
            </a:xfrm>
            <a:custGeom>
              <a:pathLst>
                <a:path extrusionOk="0" h="60" w="59">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8" name="Shape 28"/>
            <p:cNvSpPr/>
            <p:nvPr/>
          </p:nvSpPr>
          <p:spPr>
            <a:xfrm>
              <a:off x="627062" y="6049962"/>
              <a:ext cx="388937" cy="328611"/>
            </a:xfrm>
            <a:custGeom>
              <a:pathLst>
                <a:path extrusionOk="0" h="204" w="245">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sp>
        <p:nvSpPr>
          <p:cNvPr id="29" name="Shape 29"/>
          <p:cNvSpPr txBox="1"/>
          <p:nvPr>
            <p:ph type="title"/>
          </p:nvPr>
        </p:nvSpPr>
        <p:spPr>
          <a:xfrm>
            <a:off x="457200" y="228600"/>
            <a:ext cx="8229600" cy="1143000"/>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defRPr/>
            </a:lvl1pPr>
            <a:lvl2pPr indent="0" marL="0" marR="0" rtl="0" algn="ctr">
              <a:lnSpc>
                <a:spcPct val="100000"/>
              </a:lnSpc>
              <a:spcBef>
                <a:spcPts val="0"/>
              </a:spcBef>
              <a:spcAft>
                <a:spcPts val="0"/>
              </a:spcAft>
              <a:defRPr/>
            </a:lvl2pPr>
            <a:lvl3pPr indent="0" marL="0" marR="0" rtl="0" algn="ctr">
              <a:lnSpc>
                <a:spcPct val="100000"/>
              </a:lnSpc>
              <a:spcBef>
                <a:spcPts val="0"/>
              </a:spcBef>
              <a:spcAft>
                <a:spcPts val="0"/>
              </a:spcAft>
              <a:defRPr/>
            </a:lvl3pPr>
            <a:lvl4pPr indent="0" marL="0" marR="0" rtl="0" algn="ctr">
              <a:lnSpc>
                <a:spcPct val="100000"/>
              </a:lnSpc>
              <a:spcBef>
                <a:spcPts val="0"/>
              </a:spcBef>
              <a:spcAft>
                <a:spcPts val="0"/>
              </a:spcAft>
              <a:defRPr/>
            </a:lvl4pPr>
            <a:lvl5pPr indent="0" marL="0" marR="0" rtl="0" algn="ctr">
              <a:lnSpc>
                <a:spcPct val="100000"/>
              </a:lnSpc>
              <a:spcBef>
                <a:spcPts val="0"/>
              </a:spcBef>
              <a:spcAft>
                <a:spcPts val="0"/>
              </a:spcAft>
              <a:defRPr/>
            </a:lvl5pPr>
            <a:lvl6pPr indent="0" marL="0" marR="0" rtl="0" algn="ctr">
              <a:lnSpc>
                <a:spcPct val="100000"/>
              </a:lnSpc>
              <a:spcBef>
                <a:spcPts val="0"/>
              </a:spcBef>
              <a:spcAft>
                <a:spcPts val="0"/>
              </a:spcAft>
              <a:defRPr/>
            </a:lvl6pPr>
            <a:lvl7pPr indent="0" marL="0" marR="0" rtl="0" algn="ctr">
              <a:lnSpc>
                <a:spcPct val="100000"/>
              </a:lnSpc>
              <a:spcBef>
                <a:spcPts val="0"/>
              </a:spcBef>
              <a:spcAft>
                <a:spcPts val="0"/>
              </a:spcAft>
              <a:defRPr/>
            </a:lvl7pPr>
            <a:lvl8pPr indent="0" marL="0" marR="0" rtl="0" algn="ctr">
              <a:lnSpc>
                <a:spcPct val="100000"/>
              </a:lnSpc>
              <a:spcBef>
                <a:spcPts val="0"/>
              </a:spcBef>
              <a:spcAft>
                <a:spcPts val="0"/>
              </a:spcAft>
              <a:defRPr/>
            </a:lvl8pPr>
            <a:lvl9pPr indent="0" marL="0" marR="0" rtl="0" algn="ctr">
              <a:lnSpc>
                <a:spcPct val="100000"/>
              </a:lnSpc>
              <a:spcBef>
                <a:spcPts val="0"/>
              </a:spcBef>
              <a:spcAft>
                <a:spcPts val="0"/>
              </a:spcAft>
              <a:defRPr/>
            </a:lvl9pPr>
          </a:lstStyle>
          <a:p/>
        </p:txBody>
      </p:sp>
      <p:sp>
        <p:nvSpPr>
          <p:cNvPr id="30" name="Shape 30"/>
          <p:cNvSpPr txBox="1"/>
          <p:nvPr>
            <p:ph idx="1" type="body"/>
          </p:nvPr>
        </p:nvSpPr>
        <p:spPr>
          <a:xfrm>
            <a:off x="457200" y="1600200"/>
            <a:ext cx="8229600" cy="4495800"/>
          </a:xfrm>
          <a:prstGeom prst="rect">
            <a:avLst/>
          </a:prstGeom>
          <a:noFill/>
          <a:ln>
            <a:noFill/>
          </a:ln>
        </p:spPr>
        <p:txBody>
          <a:bodyPr anchorCtr="0" anchor="t" bIns="91425" lIns="91425" rIns="91425" tIns="91425"/>
          <a:lstStyle>
            <a:lvl1pPr indent="-139700" marL="342900" marR="0" rtl="0" algn="l">
              <a:lnSpc>
                <a:spcPct val="100000"/>
              </a:lnSpc>
              <a:spcBef>
                <a:spcPts val="640"/>
              </a:spcBef>
              <a:spcAft>
                <a:spcPts val="0"/>
              </a:spcAft>
              <a:buClr>
                <a:schemeClr val="dk2"/>
              </a:buClr>
              <a:buFont typeface="Arial"/>
              <a:buChar char="•"/>
              <a:defRPr/>
            </a:lvl1pPr>
            <a:lvl2pPr indent="-107950" marL="742950" marR="0" rtl="0" algn="l">
              <a:lnSpc>
                <a:spcPct val="100000"/>
              </a:lnSpc>
              <a:spcBef>
                <a:spcPts val="560"/>
              </a:spcBef>
              <a:spcAft>
                <a:spcPts val="0"/>
              </a:spcAft>
              <a:buClr>
                <a:schemeClr val="dk1"/>
              </a:buClr>
              <a:buFont typeface="Arial"/>
              <a:buChar char="–"/>
              <a:defRPr/>
            </a:lvl2pPr>
            <a:lvl3pPr indent="-76200" marL="1143000" marR="0" rtl="0" algn="l">
              <a:lnSpc>
                <a:spcPct val="100000"/>
              </a:lnSpc>
              <a:spcBef>
                <a:spcPts val="480"/>
              </a:spcBef>
              <a:spcAft>
                <a:spcPts val="0"/>
              </a:spcAft>
              <a:buClr>
                <a:schemeClr val="dk2"/>
              </a:buClr>
              <a:buFont typeface="Arial"/>
              <a:buChar char="•"/>
              <a:defRPr/>
            </a:lvl3pPr>
            <a:lvl4pPr indent="-101600" marL="1600200" marR="0" rtl="0" algn="l">
              <a:lnSpc>
                <a:spcPct val="100000"/>
              </a:lnSpc>
              <a:spcBef>
                <a:spcPts val="400"/>
              </a:spcBef>
              <a:spcAft>
                <a:spcPts val="0"/>
              </a:spcAft>
              <a:buClr>
                <a:schemeClr val="dk1"/>
              </a:buClr>
              <a:buFont typeface="Arial"/>
              <a:buChar char="–"/>
              <a:defRPr/>
            </a:lvl4pPr>
            <a:lvl5pPr indent="-101600" marL="2057400" marR="0" rtl="0" algn="l">
              <a:lnSpc>
                <a:spcPct val="100000"/>
              </a:lnSpc>
              <a:spcBef>
                <a:spcPts val="400"/>
              </a:spcBef>
              <a:spcAft>
                <a:spcPts val="0"/>
              </a:spcAft>
              <a:buClr>
                <a:schemeClr val="dk2"/>
              </a:buClr>
              <a:buFont typeface="Arial"/>
              <a:buChar char="•"/>
              <a:defRPr/>
            </a:lvl5pPr>
            <a:lvl6pPr indent="-101600" marL="2514600" marR="0" rtl="0" algn="l">
              <a:lnSpc>
                <a:spcPct val="100000"/>
              </a:lnSpc>
              <a:spcBef>
                <a:spcPts val="400"/>
              </a:spcBef>
              <a:spcAft>
                <a:spcPts val="0"/>
              </a:spcAft>
              <a:buClr>
                <a:schemeClr val="dk2"/>
              </a:buClr>
              <a:buFont typeface="Arial"/>
              <a:buChar char="•"/>
              <a:defRPr/>
            </a:lvl6pPr>
            <a:lvl7pPr indent="-101600" marL="3429000" marR="0" rtl="0" algn="l">
              <a:lnSpc>
                <a:spcPct val="100000"/>
              </a:lnSpc>
              <a:spcBef>
                <a:spcPts val="400"/>
              </a:spcBef>
              <a:spcAft>
                <a:spcPts val="0"/>
              </a:spcAft>
              <a:buClr>
                <a:schemeClr val="dk2"/>
              </a:buClr>
              <a:buFont typeface="Arial"/>
              <a:buChar char="•"/>
              <a:defRPr/>
            </a:lvl7pPr>
            <a:lvl8pPr indent="-101600" marL="4800600" marR="0" rtl="0" algn="l">
              <a:lnSpc>
                <a:spcPct val="100000"/>
              </a:lnSpc>
              <a:spcBef>
                <a:spcPts val="400"/>
              </a:spcBef>
              <a:spcAft>
                <a:spcPts val="0"/>
              </a:spcAft>
              <a:buClr>
                <a:schemeClr val="dk2"/>
              </a:buClr>
              <a:buFont typeface="Arial"/>
              <a:buChar char="•"/>
              <a:defRPr/>
            </a:lvl8pPr>
            <a:lvl9pPr indent="-101600" marL="6629400" marR="0" rtl="0" algn="l">
              <a:lnSpc>
                <a:spcPct val="100000"/>
              </a:lnSpc>
              <a:spcBef>
                <a:spcPts val="400"/>
              </a:spcBef>
              <a:spcAft>
                <a:spcPts val="0"/>
              </a:spcAft>
              <a:buClr>
                <a:schemeClr val="dk2"/>
              </a:buClr>
              <a:buFont typeface="Arial"/>
              <a:buChar char="•"/>
              <a:defRPr/>
            </a:lvl9pPr>
          </a:lstStyle>
          <a:p/>
        </p:txBody>
      </p:sp>
      <p:sp>
        <p:nvSpPr>
          <p:cNvPr id="31" name="Shape 31"/>
          <p:cNvSpPr txBox="1"/>
          <p:nvPr>
            <p:ph idx="10" type="dt"/>
          </p:nvPr>
        </p:nvSpPr>
        <p:spPr>
          <a:xfrm>
            <a:off x="457200" y="6248400"/>
            <a:ext cx="2133599" cy="457200"/>
          </a:xfrm>
          <a:prstGeom prst="rect">
            <a:avLst/>
          </a:prstGeom>
          <a:noFill/>
          <a:ln>
            <a:noFill/>
          </a:ln>
        </p:spPr>
        <p:txBody>
          <a:bodyPr anchorCtr="0" anchor="b" bIns="91425" lIns="91425" rIns="91425" tIns="91425"/>
          <a:lstStyle>
            <a:lvl1pPr indent="0" marL="0" marR="0" rtl="0" algn="l">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32" name="Shape 32"/>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marL="0" marR="0" rtl="0" algn="ctr">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33" name="Shape 33"/>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70" name="Shape 70"/>
        <p:cNvGrpSpPr/>
        <p:nvPr/>
      </p:nvGrpSpPr>
      <p:grpSpPr>
        <a:xfrm>
          <a:off x="0" y="0"/>
          <a:ext cx="0" cy="0"/>
          <a:chOff x="0" y="0"/>
          <a:chExt cx="0" cy="0"/>
        </a:xfrm>
      </p:grpSpPr>
      <p:sp>
        <p:nvSpPr>
          <p:cNvPr id="71" name="Shape 71"/>
          <p:cNvSpPr txBox="1"/>
          <p:nvPr>
            <p:ph type="ctrTitle"/>
          </p:nvPr>
        </p:nvSpPr>
        <p:spPr>
          <a:xfrm>
            <a:off x="457200" y="22860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5400" u="sng" cap="none" strike="noStrike">
                <a:solidFill>
                  <a:schemeClr val="dk2"/>
                </a:solidFill>
                <a:latin typeface="Arial"/>
                <a:ea typeface="Arial"/>
                <a:cs typeface="Arial"/>
                <a:sym typeface="Arial"/>
              </a:rPr>
              <a:t>Volcanoes</a:t>
            </a:r>
          </a:p>
        </p:txBody>
      </p:sp>
      <p:sp>
        <p:nvSpPr>
          <p:cNvPr id="72" name="Shape 72"/>
          <p:cNvSpPr txBox="1"/>
          <p:nvPr>
            <p:ph idx="1" type="subTitle"/>
          </p:nvPr>
        </p:nvSpPr>
        <p:spPr>
          <a:xfrm>
            <a:off x="228600" y="1752600"/>
            <a:ext cx="3200399" cy="396239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2"/>
              </a:buClr>
              <a:buSzPct val="25000"/>
              <a:buFont typeface="Arial"/>
              <a:buNone/>
            </a:pPr>
            <a:r>
              <a:rPr b="0" baseline="0" i="0" lang="en-US" sz="3200" u="none" cap="none" strike="noStrike">
                <a:solidFill>
                  <a:schemeClr val="dk1"/>
                </a:solidFill>
                <a:latin typeface="Arial"/>
                <a:ea typeface="Arial"/>
                <a:cs typeface="Arial"/>
                <a:sym typeface="Arial"/>
              </a:rPr>
              <a:t>A volcano is an opening in the Earth’s crust through which molten rock, rock fragments, and hot gases erupt. </a:t>
            </a:r>
          </a:p>
        </p:txBody>
      </p:sp>
      <p:pic>
        <p:nvPicPr>
          <p:cNvPr id="73" name="Shape 73"/>
          <p:cNvPicPr preferRelativeResize="0"/>
          <p:nvPr/>
        </p:nvPicPr>
        <p:blipFill rotWithShape="1">
          <a:blip r:embed="rId3">
            <a:alphaModFix/>
          </a:blip>
          <a:srcRect b="0" l="0" r="0" t="0"/>
          <a:stretch/>
        </p:blipFill>
        <p:spPr>
          <a:xfrm>
            <a:off x="3505200" y="1447800"/>
            <a:ext cx="5419724" cy="44481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26" name="Shape 126"/>
        <p:cNvGrpSpPr/>
        <p:nvPr/>
      </p:nvGrpSpPr>
      <p:grpSpPr>
        <a:xfrm>
          <a:off x="0" y="0"/>
          <a:ext cx="0" cy="0"/>
          <a:chOff x="0" y="0"/>
          <a:chExt cx="0" cy="0"/>
        </a:xfrm>
      </p:grpSpPr>
      <p:sp>
        <p:nvSpPr>
          <p:cNvPr id="127" name="Shape 127"/>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400" u="sng" cap="none" strike="noStrike">
                <a:solidFill>
                  <a:schemeClr val="dk2"/>
                </a:solidFill>
                <a:latin typeface="Arial"/>
                <a:ea typeface="Arial"/>
                <a:cs typeface="Arial"/>
                <a:sym typeface="Arial"/>
              </a:rPr>
              <a:t>Types of Volcanoes:</a:t>
            </a:r>
          </a:p>
        </p:txBody>
      </p:sp>
      <p:sp>
        <p:nvSpPr>
          <p:cNvPr id="128" name="Shape 128"/>
          <p:cNvSpPr txBox="1"/>
          <p:nvPr>
            <p:ph idx="1" type="body"/>
          </p:nvPr>
        </p:nvSpPr>
        <p:spPr>
          <a:xfrm>
            <a:off x="457200" y="1600200"/>
            <a:ext cx="8229600" cy="4495800"/>
          </a:xfrm>
          <a:prstGeom prst="rect">
            <a:avLst/>
          </a:prstGeom>
          <a:noFill/>
          <a:ln>
            <a:noFill/>
          </a:ln>
        </p:spPr>
        <p:txBody>
          <a:bodyPr anchorCtr="0" anchor="t" bIns="45700" lIns="91425" rIns="91425" tIns="45700">
            <a:noAutofit/>
          </a:bodyPr>
          <a:lstStyle/>
          <a:p>
            <a:pPr indent="-228600" lvl="3" marL="1600200" marR="0" rtl="0" algn="l">
              <a:lnSpc>
                <a:spcPct val="100000"/>
              </a:lnSpc>
              <a:spcBef>
                <a:spcPts val="0"/>
              </a:spcBef>
              <a:spcAft>
                <a:spcPts val="0"/>
              </a:spcAft>
              <a:buClr>
                <a:schemeClr val="dk1"/>
              </a:buClr>
              <a:buFont typeface="Arial"/>
              <a:buNone/>
            </a:pPr>
            <a:r>
              <a:t/>
            </a:r>
            <a:endParaRPr b="0" baseline="0" i="0" sz="2800" u="none" cap="none" strike="noStrike">
              <a:solidFill>
                <a:schemeClr val="dk1"/>
              </a:solidFill>
              <a:latin typeface="Arial"/>
              <a:ea typeface="Arial"/>
              <a:cs typeface="Arial"/>
              <a:sym typeface="Arial"/>
            </a:endParaRPr>
          </a:p>
          <a:p>
            <a:pPr indent="-228600" lvl="3" marL="1600200" marR="0" rtl="0" algn="l">
              <a:lnSpc>
                <a:spcPct val="100000"/>
              </a:lnSpc>
              <a:spcBef>
                <a:spcPts val="720"/>
              </a:spcBef>
              <a:spcAft>
                <a:spcPts val="0"/>
              </a:spcAft>
              <a:buClr>
                <a:schemeClr val="dk1"/>
              </a:buClr>
              <a:buSzPct val="100000"/>
              <a:buFont typeface="Arial"/>
              <a:buAutoNum type="arabicPeriod"/>
            </a:pPr>
            <a:r>
              <a:rPr b="0" baseline="0" i="0" lang="en-US" sz="3600" u="none" cap="none" strike="noStrike">
                <a:solidFill>
                  <a:schemeClr val="dk1"/>
                </a:solidFill>
                <a:latin typeface="Arial"/>
                <a:ea typeface="Arial"/>
                <a:cs typeface="Arial"/>
                <a:sym typeface="Arial"/>
              </a:rPr>
              <a:t>Shield Volcano</a:t>
            </a:r>
          </a:p>
          <a:p>
            <a:pPr indent="-228600" lvl="3" marL="1600200" marR="0" rtl="0" algn="l">
              <a:lnSpc>
                <a:spcPct val="100000"/>
              </a:lnSpc>
              <a:spcBef>
                <a:spcPts val="720"/>
              </a:spcBef>
              <a:spcAft>
                <a:spcPts val="0"/>
              </a:spcAft>
              <a:buClr>
                <a:schemeClr val="dk1"/>
              </a:buClr>
              <a:buSzPct val="100000"/>
              <a:buFont typeface="Arial"/>
              <a:buAutoNum type="arabicPeriod"/>
            </a:pPr>
            <a:r>
              <a:rPr b="0" baseline="0" i="0" lang="en-US" sz="3600" u="none" cap="none" strike="noStrike">
                <a:solidFill>
                  <a:schemeClr val="dk1"/>
                </a:solidFill>
                <a:latin typeface="Arial"/>
                <a:ea typeface="Arial"/>
                <a:cs typeface="Arial"/>
                <a:sym typeface="Arial"/>
              </a:rPr>
              <a:t>Cinder Cone</a:t>
            </a:r>
          </a:p>
          <a:p>
            <a:pPr indent="-228600" lvl="3" marL="1600200" marR="0" rtl="0" algn="l">
              <a:lnSpc>
                <a:spcPct val="100000"/>
              </a:lnSpc>
              <a:spcBef>
                <a:spcPts val="720"/>
              </a:spcBef>
              <a:spcAft>
                <a:spcPts val="0"/>
              </a:spcAft>
              <a:buClr>
                <a:schemeClr val="dk1"/>
              </a:buClr>
              <a:buSzPct val="100000"/>
              <a:buFont typeface="Arial"/>
              <a:buAutoNum type="arabicPeriod"/>
            </a:pPr>
            <a:r>
              <a:rPr b="0" baseline="0" i="0" lang="en-US" sz="3600" u="none" cap="none" strike="noStrike">
                <a:solidFill>
                  <a:schemeClr val="dk1"/>
                </a:solidFill>
                <a:latin typeface="Arial"/>
                <a:ea typeface="Arial"/>
                <a:cs typeface="Arial"/>
                <a:sym typeface="Arial"/>
              </a:rPr>
              <a:t>Composite Volcano</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32" name="Shape 132"/>
        <p:cNvGrpSpPr/>
        <p:nvPr/>
      </p:nvGrpSpPr>
      <p:grpSpPr>
        <a:xfrm>
          <a:off x="0" y="0"/>
          <a:ext cx="0" cy="0"/>
          <a:chOff x="0" y="0"/>
          <a:chExt cx="0" cy="0"/>
        </a:xfrm>
      </p:grpSpPr>
      <p:sp>
        <p:nvSpPr>
          <p:cNvPr id="133" name="Shape 133"/>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400" u="sng" cap="none" strike="noStrike">
                <a:solidFill>
                  <a:schemeClr val="dk2"/>
                </a:solidFill>
                <a:latin typeface="Arial"/>
                <a:ea typeface="Arial"/>
                <a:cs typeface="Arial"/>
                <a:sym typeface="Arial"/>
              </a:rPr>
              <a:t>Shield Volcano</a:t>
            </a:r>
            <a:r>
              <a:rPr b="0" baseline="0" i="0" lang="en-US" sz="4400" u="none" cap="none" strike="noStrike">
                <a:solidFill>
                  <a:schemeClr val="dk2"/>
                </a:solidFill>
                <a:latin typeface="Arial"/>
                <a:ea typeface="Arial"/>
                <a:cs typeface="Arial"/>
                <a:sym typeface="Arial"/>
              </a:rPr>
              <a:t> :</a:t>
            </a:r>
          </a:p>
        </p:txBody>
      </p:sp>
      <p:sp>
        <p:nvSpPr>
          <p:cNvPr id="134" name="Shape 134"/>
          <p:cNvSpPr txBox="1"/>
          <p:nvPr>
            <p:ph idx="1" type="body"/>
          </p:nvPr>
        </p:nvSpPr>
        <p:spPr>
          <a:xfrm>
            <a:off x="457200" y="1981200"/>
            <a:ext cx="4038599"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25000"/>
              <a:buFont typeface="Arial"/>
              <a:buNone/>
            </a:pPr>
            <a:r>
              <a:rPr b="0" baseline="0" i="0" lang="en-US" sz="2800" u="none" cap="none" strike="noStrike">
                <a:solidFill>
                  <a:schemeClr val="dk1"/>
                </a:solidFill>
                <a:latin typeface="Arial"/>
                <a:ea typeface="Arial"/>
                <a:cs typeface="Arial"/>
                <a:sym typeface="Arial"/>
              </a:rPr>
              <a:t>	A shield volcano is built from many eruptions of lava that is low in silica and flows easily. It is a broad flat dome.</a:t>
            </a:r>
          </a:p>
          <a:p>
            <a:pPr indent="-342900" lvl="0" marL="342900" marR="0" rtl="0" algn="l">
              <a:lnSpc>
                <a:spcPct val="100000"/>
              </a:lnSpc>
              <a:spcBef>
                <a:spcPts val="560"/>
              </a:spcBef>
              <a:spcAft>
                <a:spcPts val="0"/>
              </a:spcAft>
              <a:buClr>
                <a:schemeClr val="dk2"/>
              </a:buClr>
              <a:buSzPct val="25000"/>
              <a:buFont typeface="Arial"/>
              <a:buNone/>
            </a:pPr>
            <a:r>
              <a:rPr b="0" baseline="0" i="0" lang="en-US" sz="2800" u="none" cap="none" strike="noStrike">
                <a:solidFill>
                  <a:schemeClr val="dk1"/>
                </a:solidFill>
                <a:latin typeface="Arial"/>
                <a:ea typeface="Arial"/>
                <a:cs typeface="Arial"/>
                <a:sym typeface="Arial"/>
              </a:rPr>
              <a:t>	Example - Mauna Loa shield volcano </a:t>
            </a:r>
          </a:p>
          <a:p>
            <a:pPr indent="-165100" lvl="0" marL="342900" marR="0" rtl="0" algn="l">
              <a:lnSpc>
                <a:spcPct val="100000"/>
              </a:lnSpc>
              <a:spcBef>
                <a:spcPts val="560"/>
              </a:spcBef>
              <a:spcAft>
                <a:spcPts val="0"/>
              </a:spcAft>
              <a:buClr>
                <a:schemeClr val="dk2"/>
              </a:buClr>
              <a:buFont typeface="Arial"/>
              <a:buNone/>
            </a:pPr>
            <a:r>
              <a:t/>
            </a:r>
            <a:endParaRPr b="0" baseline="0" i="0" sz="2800" u="none" cap="none" strike="noStrike">
              <a:solidFill>
                <a:schemeClr val="dk1"/>
              </a:solidFill>
              <a:latin typeface="Arial"/>
              <a:ea typeface="Arial"/>
              <a:cs typeface="Arial"/>
              <a:sym typeface="Arial"/>
            </a:endParaRPr>
          </a:p>
        </p:txBody>
      </p:sp>
      <p:pic>
        <p:nvPicPr>
          <p:cNvPr id="135" name="Shape 135"/>
          <p:cNvPicPr preferRelativeResize="0"/>
          <p:nvPr>
            <p:ph idx="2" type="body"/>
          </p:nvPr>
        </p:nvPicPr>
        <p:blipFill rotWithShape="1">
          <a:blip r:embed="rId3">
            <a:alphaModFix/>
          </a:blip>
          <a:srcRect b="0" l="0" r="0" t="0"/>
          <a:stretch/>
        </p:blipFill>
        <p:spPr>
          <a:xfrm>
            <a:off x="4572000" y="2209800"/>
            <a:ext cx="4190999" cy="29717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39" name="Shape 139"/>
        <p:cNvGrpSpPr/>
        <p:nvPr/>
      </p:nvGrpSpPr>
      <p:grpSpPr>
        <a:xfrm>
          <a:off x="0" y="0"/>
          <a:ext cx="0" cy="0"/>
          <a:chOff x="0" y="0"/>
          <a:chExt cx="0" cy="0"/>
        </a:xfrm>
      </p:grpSpPr>
      <p:sp>
        <p:nvSpPr>
          <p:cNvPr id="140" name="Shape 140"/>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400" u="sng" cap="none" strike="noStrike">
                <a:solidFill>
                  <a:schemeClr val="dk2"/>
                </a:solidFill>
                <a:latin typeface="Arial"/>
                <a:ea typeface="Arial"/>
                <a:cs typeface="Arial"/>
                <a:sym typeface="Arial"/>
              </a:rPr>
              <a:t>Cinder Cone:</a:t>
            </a:r>
          </a:p>
        </p:txBody>
      </p:sp>
      <p:sp>
        <p:nvSpPr>
          <p:cNvPr id="141" name="Shape 141"/>
          <p:cNvSpPr txBox="1"/>
          <p:nvPr>
            <p:ph idx="1" type="body"/>
          </p:nvPr>
        </p:nvSpPr>
        <p:spPr>
          <a:xfrm>
            <a:off x="457200" y="1600200"/>
            <a:ext cx="43434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25000"/>
              <a:buFont typeface="Arial"/>
              <a:buNone/>
            </a:pPr>
            <a:r>
              <a:rPr b="0" baseline="0" i="0" lang="en-US" sz="2800" u="none" cap="none" strike="noStrike">
                <a:solidFill>
                  <a:schemeClr val="dk1"/>
                </a:solidFill>
                <a:latin typeface="Arial"/>
                <a:ea typeface="Arial"/>
                <a:cs typeface="Arial"/>
                <a:sym typeface="Arial"/>
              </a:rPr>
              <a:t>	A cinder cone is a steep, cone-shaped hill. It is built of pieces of magma that harden in the air and fall to form a small, steep-sided volcano.</a:t>
            </a:r>
          </a:p>
          <a:p>
            <a:pPr indent="-165100" lvl="0" marL="342900" marR="0" rtl="0" algn="l">
              <a:lnSpc>
                <a:spcPct val="100000"/>
              </a:lnSpc>
              <a:spcBef>
                <a:spcPts val="560"/>
              </a:spcBef>
              <a:spcAft>
                <a:spcPts val="0"/>
              </a:spcAft>
              <a:buClr>
                <a:schemeClr val="dk2"/>
              </a:buClr>
              <a:buFont typeface="Arial"/>
              <a:buNone/>
            </a:pPr>
            <a:r>
              <a:t/>
            </a:r>
            <a:endParaRPr b="0" baseline="0" i="0" sz="2800" u="none" cap="none" strike="noStrike">
              <a:solidFill>
                <a:schemeClr val="dk1"/>
              </a:solidFill>
              <a:latin typeface="Arial"/>
              <a:ea typeface="Arial"/>
              <a:cs typeface="Arial"/>
              <a:sym typeface="Arial"/>
            </a:endParaRPr>
          </a:p>
        </p:txBody>
      </p:sp>
      <p:pic>
        <p:nvPicPr>
          <p:cNvPr id="142" name="Shape 142"/>
          <p:cNvPicPr preferRelativeResize="0"/>
          <p:nvPr>
            <p:ph idx="2" type="body"/>
          </p:nvPr>
        </p:nvPicPr>
        <p:blipFill rotWithShape="1">
          <a:blip r:embed="rId3">
            <a:alphaModFix/>
          </a:blip>
          <a:srcRect b="0" l="0" r="0" t="0"/>
          <a:stretch/>
        </p:blipFill>
        <p:spPr>
          <a:xfrm>
            <a:off x="5181600" y="1524000"/>
            <a:ext cx="3581399" cy="33527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46" name="Shape 146"/>
        <p:cNvGrpSpPr/>
        <p:nvPr/>
      </p:nvGrpSpPr>
      <p:grpSpPr>
        <a:xfrm>
          <a:off x="0" y="0"/>
          <a:ext cx="0" cy="0"/>
          <a:chOff x="0" y="0"/>
          <a:chExt cx="0" cy="0"/>
        </a:xfrm>
      </p:grpSpPr>
      <p:sp>
        <p:nvSpPr>
          <p:cNvPr id="147" name="Shape 147"/>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400" u="sng" cap="none" strike="noStrike">
                <a:solidFill>
                  <a:schemeClr val="dk2"/>
                </a:solidFill>
                <a:latin typeface="Arial"/>
                <a:ea typeface="Arial"/>
                <a:cs typeface="Arial"/>
                <a:sym typeface="Arial"/>
              </a:rPr>
              <a:t>Composite Volcano:</a:t>
            </a:r>
          </a:p>
        </p:txBody>
      </p:sp>
      <p:sp>
        <p:nvSpPr>
          <p:cNvPr id="148" name="Shape 148"/>
          <p:cNvSpPr txBox="1"/>
          <p:nvPr>
            <p:ph idx="1" type="body"/>
          </p:nvPr>
        </p:nvSpPr>
        <p:spPr>
          <a:xfrm>
            <a:off x="457200" y="1600200"/>
            <a:ext cx="4038599"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25000"/>
              <a:buFont typeface="Arial"/>
              <a:buNone/>
            </a:pPr>
            <a:r>
              <a:rPr b="0" baseline="0" i="0" lang="en-US" sz="2800" u="none" cap="none" strike="noStrike">
                <a:solidFill>
                  <a:schemeClr val="dk1"/>
                </a:solidFill>
                <a:latin typeface="Arial"/>
                <a:ea typeface="Arial"/>
                <a:cs typeface="Arial"/>
                <a:sym typeface="Arial"/>
              </a:rPr>
              <a:t>	A composite volcano is a cone-shaped volcano built of high-silica magma. The tall cone consists of layers of lava and layers of rock fragments. </a:t>
            </a:r>
          </a:p>
        </p:txBody>
      </p:sp>
      <p:pic>
        <p:nvPicPr>
          <p:cNvPr id="149" name="Shape 149"/>
          <p:cNvPicPr preferRelativeResize="0"/>
          <p:nvPr>
            <p:ph idx="2" type="body"/>
          </p:nvPr>
        </p:nvPicPr>
        <p:blipFill rotWithShape="1">
          <a:blip r:embed="rId3">
            <a:alphaModFix/>
          </a:blip>
          <a:srcRect b="0" l="0" r="0" t="0"/>
          <a:stretch/>
        </p:blipFill>
        <p:spPr>
          <a:xfrm>
            <a:off x="4724400" y="1600200"/>
            <a:ext cx="3886200" cy="35813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53" name="Shape 153"/>
        <p:cNvGrpSpPr/>
        <p:nvPr/>
      </p:nvGrpSpPr>
      <p:grpSpPr>
        <a:xfrm>
          <a:off x="0" y="0"/>
          <a:ext cx="0" cy="0"/>
          <a:chOff x="0" y="0"/>
          <a:chExt cx="0" cy="0"/>
        </a:xfrm>
      </p:grpSpPr>
      <p:sp>
        <p:nvSpPr>
          <p:cNvPr id="154" name="Shape 154"/>
          <p:cNvSpPr txBox="1"/>
          <p:nvPr>
            <p:ph type="title"/>
          </p:nvPr>
        </p:nvSpPr>
        <p:spPr>
          <a:xfrm>
            <a:off x="457200" y="228600"/>
            <a:ext cx="8229600"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000" u="sng" cap="none" strike="noStrike">
                <a:solidFill>
                  <a:schemeClr val="dk2"/>
                </a:solidFill>
                <a:latin typeface="Arial"/>
                <a:ea typeface="Arial"/>
                <a:cs typeface="Arial"/>
                <a:sym typeface="Arial"/>
              </a:rPr>
              <a:t>Volcanoes and their effects -</a:t>
            </a:r>
          </a:p>
        </p:txBody>
      </p:sp>
      <p:sp>
        <p:nvSpPr>
          <p:cNvPr id="155" name="Shape 155"/>
          <p:cNvSpPr txBox="1"/>
          <p:nvPr>
            <p:ph idx="1" type="body"/>
          </p:nvPr>
        </p:nvSpPr>
        <p:spPr>
          <a:xfrm>
            <a:off x="457200" y="990600"/>
            <a:ext cx="8229600" cy="51053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2"/>
              </a:buClr>
              <a:buSzPct val="100000"/>
              <a:buFont typeface="Arial"/>
              <a:buChar char="•"/>
            </a:pPr>
            <a:r>
              <a:rPr b="0" baseline="0" i="0" lang="en-US" sz="2800" u="none" cap="none" strike="noStrike">
                <a:solidFill>
                  <a:schemeClr val="dk1"/>
                </a:solidFill>
                <a:latin typeface="Arial"/>
                <a:ea typeface="Arial"/>
                <a:cs typeface="Arial"/>
                <a:sym typeface="Arial"/>
              </a:rPr>
              <a:t>Volcanic eruptions can knock down forests and destroy homes by flowing into the homes or by starting fires. </a:t>
            </a:r>
          </a:p>
          <a:p>
            <a:pPr indent="-342900" lvl="0" marL="342900" marR="0" rtl="0" algn="l">
              <a:lnSpc>
                <a:spcPct val="90000"/>
              </a:lnSpc>
              <a:spcBef>
                <a:spcPts val="560"/>
              </a:spcBef>
              <a:spcAft>
                <a:spcPts val="0"/>
              </a:spcAft>
              <a:buClr>
                <a:schemeClr val="dk2"/>
              </a:buClr>
              <a:buSzPct val="100000"/>
              <a:buFont typeface="Arial"/>
              <a:buChar char="•"/>
            </a:pPr>
            <a:r>
              <a:rPr b="0" baseline="0" i="0" lang="en-US" sz="2800" u="none" cap="none" strike="noStrike">
                <a:solidFill>
                  <a:schemeClr val="dk1"/>
                </a:solidFill>
                <a:latin typeface="Arial"/>
                <a:ea typeface="Arial"/>
                <a:cs typeface="Arial"/>
                <a:sym typeface="Arial"/>
              </a:rPr>
              <a:t>Volcanic eruptions can clog rivers. </a:t>
            </a:r>
          </a:p>
          <a:p>
            <a:pPr indent="-342900" lvl="0" marL="342900" marR="0" rtl="0" algn="l">
              <a:lnSpc>
                <a:spcPct val="90000"/>
              </a:lnSpc>
              <a:spcBef>
                <a:spcPts val="560"/>
              </a:spcBef>
              <a:spcAft>
                <a:spcPts val="0"/>
              </a:spcAft>
              <a:buClr>
                <a:schemeClr val="dk2"/>
              </a:buClr>
              <a:buSzPct val="100000"/>
              <a:buFont typeface="Arial"/>
              <a:buChar char="•"/>
            </a:pPr>
            <a:r>
              <a:rPr b="0" baseline="0" i="0" lang="en-US" sz="2800" u="none" cap="none" strike="noStrike">
                <a:solidFill>
                  <a:schemeClr val="dk1"/>
                </a:solidFill>
                <a:latin typeface="Arial"/>
                <a:ea typeface="Arial"/>
                <a:cs typeface="Arial"/>
                <a:sym typeface="Arial"/>
              </a:rPr>
              <a:t>Some volcanic gases combine with water in the air to form acids.</a:t>
            </a:r>
          </a:p>
          <a:p>
            <a:pPr indent="-342900" lvl="0" marL="342900" marR="0" rtl="0" algn="l">
              <a:lnSpc>
                <a:spcPct val="90000"/>
              </a:lnSpc>
              <a:spcBef>
                <a:spcPts val="560"/>
              </a:spcBef>
              <a:spcAft>
                <a:spcPts val="0"/>
              </a:spcAft>
              <a:buClr>
                <a:schemeClr val="dk2"/>
              </a:buClr>
              <a:buSzPct val="100000"/>
              <a:buFont typeface="Arial"/>
              <a:buChar char="•"/>
            </a:pPr>
            <a:r>
              <a:rPr b="0" baseline="0" i="0" lang="en-US" sz="2800" u="none" cap="none" strike="noStrike">
                <a:solidFill>
                  <a:schemeClr val="dk1"/>
                </a:solidFill>
                <a:latin typeface="Arial"/>
                <a:ea typeface="Arial"/>
                <a:cs typeface="Arial"/>
                <a:sym typeface="Arial"/>
              </a:rPr>
              <a:t>Many volcanic gases are dangerous. They can make breathing difficult and damage the lungs of people and animals.</a:t>
            </a:r>
          </a:p>
          <a:p>
            <a:pPr indent="-342900" lvl="0" marL="342900" marR="0" rtl="0" algn="l">
              <a:lnSpc>
                <a:spcPct val="90000"/>
              </a:lnSpc>
              <a:spcBef>
                <a:spcPts val="560"/>
              </a:spcBef>
              <a:spcAft>
                <a:spcPts val="0"/>
              </a:spcAft>
              <a:buClr>
                <a:schemeClr val="dk2"/>
              </a:buClr>
              <a:buSzPct val="100000"/>
              <a:buFont typeface="Arial"/>
              <a:buChar char="•"/>
            </a:pPr>
            <a:r>
              <a:rPr b="0" baseline="0" i="0" lang="en-US" sz="2800" u="none" cap="none" strike="noStrike">
                <a:solidFill>
                  <a:schemeClr val="dk1"/>
                </a:solidFill>
                <a:latin typeface="Arial"/>
                <a:ea typeface="Arial"/>
                <a:cs typeface="Arial"/>
                <a:sym typeface="Arial"/>
              </a:rPr>
              <a:t>In West Africa, a sudden release of carbon dioxide from a volcano at the bottom of a lake killed 1700 people in 1986.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59" name="Shape 159"/>
        <p:cNvGrpSpPr/>
        <p:nvPr/>
      </p:nvGrpSpPr>
      <p:grpSpPr>
        <a:xfrm>
          <a:off x="0" y="0"/>
          <a:ext cx="0" cy="0"/>
          <a:chOff x="0" y="0"/>
          <a:chExt cx="0" cy="0"/>
        </a:xfrm>
      </p:grpSpPr>
      <p:sp>
        <p:nvSpPr>
          <p:cNvPr id="160" name="Shape 160"/>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1" lang="en-US" sz="4400" u="sng" cap="none" strike="noStrike">
                <a:solidFill>
                  <a:schemeClr val="dk2"/>
                </a:solidFill>
                <a:latin typeface="Arial"/>
                <a:ea typeface="Arial"/>
                <a:cs typeface="Arial"/>
                <a:sym typeface="Arial"/>
              </a:rPr>
              <a:t>Immediate Effects of Volcanoes:</a:t>
            </a:r>
          </a:p>
        </p:txBody>
      </p:sp>
      <p:sp>
        <p:nvSpPr>
          <p:cNvPr id="161" name="Shape 161"/>
          <p:cNvSpPr txBox="1"/>
          <p:nvPr>
            <p:ph idx="1" type="body"/>
          </p:nvPr>
        </p:nvSpPr>
        <p:spPr>
          <a:xfrm>
            <a:off x="457200" y="1600200"/>
            <a:ext cx="82296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100000"/>
              <a:buFont typeface="Arial"/>
              <a:buChar char="•"/>
            </a:pPr>
            <a:r>
              <a:rPr b="1" baseline="0" i="0" lang="en-US" sz="3200" u="none" cap="none" strike="noStrike">
                <a:solidFill>
                  <a:schemeClr val="dk1"/>
                </a:solidFill>
                <a:latin typeface="Arial"/>
                <a:ea typeface="Arial"/>
                <a:cs typeface="Arial"/>
                <a:sym typeface="Arial"/>
              </a:rPr>
              <a:t>Lava Flows</a:t>
            </a:r>
          </a:p>
          <a:p>
            <a:pPr indent="-342900" lvl="0" marL="342900" marR="0" rtl="0" algn="l">
              <a:lnSpc>
                <a:spcPct val="100000"/>
              </a:lnSpc>
              <a:spcBef>
                <a:spcPts val="640"/>
              </a:spcBef>
              <a:spcAft>
                <a:spcPts val="0"/>
              </a:spcAft>
              <a:buClr>
                <a:schemeClr val="dk2"/>
              </a:buClr>
              <a:buSzPct val="100000"/>
              <a:buFont typeface="Arial"/>
              <a:buChar char="•"/>
            </a:pPr>
            <a:r>
              <a:rPr b="1" baseline="0" i="0" lang="en-US" sz="3200" u="none" cap="none" strike="noStrike">
                <a:solidFill>
                  <a:schemeClr val="dk1"/>
                </a:solidFill>
                <a:latin typeface="Arial"/>
                <a:ea typeface="Arial"/>
                <a:cs typeface="Arial"/>
                <a:sym typeface="Arial"/>
              </a:rPr>
              <a:t>Volcanic Ash</a:t>
            </a:r>
          </a:p>
          <a:p>
            <a:pPr indent="-342900" lvl="0" marL="342900" marR="0" rtl="0" algn="l">
              <a:lnSpc>
                <a:spcPct val="100000"/>
              </a:lnSpc>
              <a:spcBef>
                <a:spcPts val="640"/>
              </a:spcBef>
              <a:spcAft>
                <a:spcPts val="0"/>
              </a:spcAft>
              <a:buClr>
                <a:schemeClr val="dk2"/>
              </a:buClr>
              <a:buSzPct val="100000"/>
              <a:buFont typeface="Arial"/>
              <a:buChar char="•"/>
            </a:pPr>
            <a:r>
              <a:rPr b="1" baseline="0" i="0" lang="en-US" sz="3200" u="none" cap="none" strike="noStrike">
                <a:solidFill>
                  <a:schemeClr val="dk1"/>
                </a:solidFill>
                <a:latin typeface="Arial"/>
                <a:ea typeface="Arial"/>
                <a:cs typeface="Arial"/>
                <a:sym typeface="Arial"/>
              </a:rPr>
              <a:t>Mudflows</a:t>
            </a:r>
          </a:p>
          <a:p>
            <a:pPr indent="-342900" lvl="0" marL="342900" marR="0" rtl="0" algn="l">
              <a:lnSpc>
                <a:spcPct val="100000"/>
              </a:lnSpc>
              <a:spcBef>
                <a:spcPts val="640"/>
              </a:spcBef>
              <a:spcAft>
                <a:spcPts val="0"/>
              </a:spcAft>
              <a:buClr>
                <a:schemeClr val="dk2"/>
              </a:buClr>
              <a:buSzPct val="100000"/>
              <a:buFont typeface="Arial"/>
              <a:buChar char="•"/>
            </a:pPr>
            <a:r>
              <a:rPr b="1" baseline="0" i="0" lang="en-US" sz="3200" u="none" cap="none" strike="noStrike">
                <a:solidFill>
                  <a:schemeClr val="dk1"/>
                </a:solidFill>
                <a:latin typeface="Arial"/>
                <a:ea typeface="Arial"/>
                <a:cs typeface="Arial"/>
                <a:sym typeface="Arial"/>
              </a:rPr>
              <a:t>Pyroclastic flows</a:t>
            </a:r>
          </a:p>
          <a:p>
            <a:pPr indent="-342900" lvl="0" marL="342900" marR="0" rtl="0" algn="l">
              <a:lnSpc>
                <a:spcPct val="100000"/>
              </a:lnSpc>
              <a:spcBef>
                <a:spcPts val="640"/>
              </a:spcBef>
              <a:spcAft>
                <a:spcPts val="0"/>
              </a:spcAft>
              <a:buClr>
                <a:schemeClr val="dk2"/>
              </a:buClr>
              <a:buSzPct val="100000"/>
              <a:buFont typeface="Arial"/>
              <a:buChar char="•"/>
            </a:pPr>
            <a:r>
              <a:rPr b="1" baseline="0" i="0" lang="en-US" sz="3200" u="none" cap="none" strike="noStrike">
                <a:solidFill>
                  <a:schemeClr val="dk1"/>
                </a:solidFill>
                <a:latin typeface="Arial"/>
                <a:ea typeface="Arial"/>
                <a:cs typeface="Arial"/>
                <a:sym typeface="Arial"/>
              </a:rPr>
              <a:t>Landslides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65" name="Shape 165"/>
        <p:cNvGrpSpPr/>
        <p:nvPr/>
      </p:nvGrpSpPr>
      <p:grpSpPr>
        <a:xfrm>
          <a:off x="0" y="0"/>
          <a:ext cx="0" cy="0"/>
          <a:chOff x="0" y="0"/>
          <a:chExt cx="0" cy="0"/>
        </a:xfrm>
      </p:grpSpPr>
      <p:sp>
        <p:nvSpPr>
          <p:cNvPr id="166" name="Shape 166"/>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400" u="sng" cap="none" strike="noStrike">
                <a:solidFill>
                  <a:schemeClr val="dk2"/>
                </a:solidFill>
                <a:latin typeface="Arial"/>
                <a:ea typeface="Arial"/>
                <a:cs typeface="Arial"/>
                <a:sym typeface="Arial"/>
              </a:rPr>
              <a:t>Lava Flows - </a:t>
            </a:r>
          </a:p>
        </p:txBody>
      </p:sp>
      <p:sp>
        <p:nvSpPr>
          <p:cNvPr id="167" name="Shape 167"/>
          <p:cNvSpPr txBox="1"/>
          <p:nvPr>
            <p:ph idx="1" type="body"/>
          </p:nvPr>
        </p:nvSpPr>
        <p:spPr>
          <a:xfrm>
            <a:off x="457200" y="1600200"/>
            <a:ext cx="35052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25000"/>
              <a:buFont typeface="Arial"/>
              <a:buNone/>
            </a:pPr>
            <a:r>
              <a:rPr b="0" baseline="0" i="0" lang="en-US" sz="2800" u="none" cap="none" strike="noStrike">
                <a:solidFill>
                  <a:schemeClr val="dk1"/>
                </a:solidFill>
                <a:latin typeface="Arial"/>
                <a:ea typeface="Arial"/>
                <a:cs typeface="Arial"/>
                <a:sym typeface="Arial"/>
              </a:rPr>
              <a:t>	Most lava moves too slow to hurt people. However it can  knock down, cover, or burn nearly everything in its path.</a:t>
            </a:r>
          </a:p>
        </p:txBody>
      </p:sp>
      <p:pic>
        <p:nvPicPr>
          <p:cNvPr id="168" name="Shape 168"/>
          <p:cNvPicPr preferRelativeResize="0"/>
          <p:nvPr>
            <p:ph idx="2" type="body"/>
          </p:nvPr>
        </p:nvPicPr>
        <p:blipFill rotWithShape="1">
          <a:blip r:embed="rId3">
            <a:alphaModFix/>
          </a:blip>
          <a:srcRect b="0" l="0" r="0" t="0"/>
          <a:stretch/>
        </p:blipFill>
        <p:spPr>
          <a:xfrm>
            <a:off x="4114800" y="1295400"/>
            <a:ext cx="4876799" cy="46481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72" name="Shape 172"/>
        <p:cNvGrpSpPr/>
        <p:nvPr/>
      </p:nvGrpSpPr>
      <p:grpSpPr>
        <a:xfrm>
          <a:off x="0" y="0"/>
          <a:ext cx="0" cy="0"/>
          <a:chOff x="0" y="0"/>
          <a:chExt cx="0" cy="0"/>
        </a:xfrm>
      </p:grpSpPr>
      <p:sp>
        <p:nvSpPr>
          <p:cNvPr id="173" name="Shape 173"/>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400" u="sng" cap="none" strike="noStrike">
                <a:solidFill>
                  <a:schemeClr val="dk2"/>
                </a:solidFill>
                <a:latin typeface="Arial"/>
                <a:ea typeface="Arial"/>
                <a:cs typeface="Arial"/>
                <a:sym typeface="Arial"/>
              </a:rPr>
              <a:t>Volcanic Ash</a:t>
            </a:r>
            <a:r>
              <a:rPr b="1" baseline="0" i="0" lang="en-US" sz="4400" u="none" cap="none" strike="noStrike">
                <a:solidFill>
                  <a:schemeClr val="dk2"/>
                </a:solidFill>
                <a:latin typeface="Arial"/>
                <a:ea typeface="Arial"/>
                <a:cs typeface="Arial"/>
                <a:sym typeface="Arial"/>
              </a:rPr>
              <a:t> - </a:t>
            </a:r>
          </a:p>
        </p:txBody>
      </p:sp>
      <p:sp>
        <p:nvSpPr>
          <p:cNvPr id="174" name="Shape 174"/>
          <p:cNvSpPr txBox="1"/>
          <p:nvPr>
            <p:ph idx="1" type="body"/>
          </p:nvPr>
        </p:nvSpPr>
        <p:spPr>
          <a:xfrm>
            <a:off x="457200" y="1295400"/>
            <a:ext cx="4038599" cy="48006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100000"/>
              <a:buFont typeface="Arial"/>
              <a:buChar char="•"/>
            </a:pPr>
            <a:r>
              <a:rPr b="0" baseline="0" i="0" lang="en-US" sz="2400" u="none" cap="none" strike="noStrike">
                <a:solidFill>
                  <a:schemeClr val="dk1"/>
                </a:solidFill>
                <a:latin typeface="Arial"/>
                <a:ea typeface="Arial"/>
                <a:cs typeface="Arial"/>
                <a:sym typeface="Arial"/>
              </a:rPr>
              <a:t>The weight of fallen volcanic ash can cause the roofs of buildings to collapse.</a:t>
            </a:r>
          </a:p>
          <a:p>
            <a:pPr indent="-342900" lvl="0" marL="342900" marR="0" rtl="0" algn="l">
              <a:lnSpc>
                <a:spcPct val="100000"/>
              </a:lnSpc>
              <a:spcBef>
                <a:spcPts val="480"/>
              </a:spcBef>
              <a:spcAft>
                <a:spcPts val="0"/>
              </a:spcAft>
              <a:buClr>
                <a:schemeClr val="dk2"/>
              </a:buClr>
              <a:buSzPct val="100000"/>
              <a:buFont typeface="Arial"/>
              <a:buChar char="•"/>
            </a:pPr>
            <a:r>
              <a:rPr b="0" baseline="0" i="0" lang="en-US" sz="2400" u="none" cap="none" strike="noStrike">
                <a:solidFill>
                  <a:schemeClr val="dk1"/>
                </a:solidFill>
                <a:latin typeface="Arial"/>
                <a:ea typeface="Arial"/>
                <a:cs typeface="Arial"/>
                <a:sym typeface="Arial"/>
              </a:rPr>
              <a:t> Ash makes roads slippery, and it clogs up machinery, including cars and airplanes. </a:t>
            </a:r>
          </a:p>
          <a:p>
            <a:pPr indent="-342900" lvl="0" marL="342900" marR="0" rtl="0" algn="l">
              <a:lnSpc>
                <a:spcPct val="100000"/>
              </a:lnSpc>
              <a:spcBef>
                <a:spcPts val="480"/>
              </a:spcBef>
              <a:spcAft>
                <a:spcPts val="0"/>
              </a:spcAft>
              <a:buClr>
                <a:schemeClr val="dk2"/>
              </a:buClr>
              <a:buSzPct val="100000"/>
              <a:buFont typeface="Arial"/>
              <a:buChar char="•"/>
            </a:pPr>
            <a:r>
              <a:rPr b="0" baseline="0" i="0" lang="en-US" sz="2400" u="none" cap="none" strike="noStrike">
                <a:solidFill>
                  <a:schemeClr val="dk1"/>
                </a:solidFill>
                <a:latin typeface="Arial"/>
                <a:ea typeface="Arial"/>
                <a:cs typeface="Arial"/>
                <a:sym typeface="Arial"/>
              </a:rPr>
              <a:t>Large amounts of falling ash can suffocate plants, animals, and people.</a:t>
            </a:r>
          </a:p>
        </p:txBody>
      </p:sp>
      <p:pic>
        <p:nvPicPr>
          <p:cNvPr id="175" name="Shape 175"/>
          <p:cNvPicPr preferRelativeResize="0"/>
          <p:nvPr>
            <p:ph idx="2" type="body"/>
          </p:nvPr>
        </p:nvPicPr>
        <p:blipFill rotWithShape="1">
          <a:blip r:embed="rId3">
            <a:alphaModFix/>
          </a:blip>
          <a:srcRect b="0" l="0" r="0" t="0"/>
          <a:stretch/>
        </p:blipFill>
        <p:spPr>
          <a:xfrm>
            <a:off x="4927600" y="1295400"/>
            <a:ext cx="4064000" cy="44958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79" name="Shape 179"/>
        <p:cNvGrpSpPr/>
        <p:nvPr/>
      </p:nvGrpSpPr>
      <p:grpSpPr>
        <a:xfrm>
          <a:off x="0" y="0"/>
          <a:ext cx="0" cy="0"/>
          <a:chOff x="0" y="0"/>
          <a:chExt cx="0" cy="0"/>
        </a:xfrm>
      </p:grpSpPr>
      <p:sp>
        <p:nvSpPr>
          <p:cNvPr id="180" name="Shape 180"/>
          <p:cNvSpPr txBox="1"/>
          <p:nvPr>
            <p:ph type="title"/>
          </p:nvPr>
        </p:nvSpPr>
        <p:spPr>
          <a:xfrm>
            <a:off x="457200" y="228600"/>
            <a:ext cx="8229600"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000" u="sng" cap="none" strike="noStrike">
                <a:solidFill>
                  <a:schemeClr val="dk2"/>
                </a:solidFill>
                <a:latin typeface="Arial"/>
                <a:ea typeface="Arial"/>
                <a:cs typeface="Arial"/>
                <a:sym typeface="Arial"/>
              </a:rPr>
              <a:t>Mudflows - </a:t>
            </a:r>
          </a:p>
        </p:txBody>
      </p:sp>
      <p:sp>
        <p:nvSpPr>
          <p:cNvPr id="181" name="Shape 181"/>
          <p:cNvSpPr txBox="1"/>
          <p:nvPr>
            <p:ph idx="1" type="body"/>
          </p:nvPr>
        </p:nvSpPr>
        <p:spPr>
          <a:xfrm>
            <a:off x="304800" y="914400"/>
            <a:ext cx="4648199" cy="51816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100000"/>
              <a:buFont typeface="Arial"/>
              <a:buChar char="•"/>
            </a:pPr>
            <a:r>
              <a:rPr b="0" baseline="0" i="0" lang="en-US" sz="2800" u="none" cap="none" strike="noStrike">
                <a:solidFill>
                  <a:schemeClr val="dk1"/>
                </a:solidFill>
                <a:latin typeface="Arial"/>
                <a:ea typeface="Arial"/>
                <a:cs typeface="Arial"/>
                <a:sym typeface="Arial"/>
              </a:rPr>
              <a:t>Mudflows are landslides that occur when loose rocks  and soil are mixed with water.</a:t>
            </a:r>
          </a:p>
          <a:p>
            <a:pPr indent="-342900" lvl="0" marL="342900" marR="0" rtl="0" algn="l">
              <a:lnSpc>
                <a:spcPct val="100000"/>
              </a:lnSpc>
              <a:spcBef>
                <a:spcPts val="560"/>
              </a:spcBef>
              <a:spcAft>
                <a:spcPts val="0"/>
              </a:spcAft>
              <a:buClr>
                <a:schemeClr val="dk2"/>
              </a:buClr>
              <a:buSzPct val="100000"/>
              <a:buFont typeface="Arial"/>
              <a:buChar char="•"/>
            </a:pPr>
            <a:r>
              <a:rPr b="0" baseline="0" i="0" lang="en-US" sz="2800" u="none" cap="none" strike="noStrike">
                <a:solidFill>
                  <a:schemeClr val="dk1"/>
                </a:solidFill>
                <a:latin typeface="Arial"/>
                <a:ea typeface="Arial"/>
                <a:cs typeface="Arial"/>
                <a:sym typeface="Arial"/>
              </a:rPr>
              <a:t>Mudflows also form as ash mixes into rivers flowing from a volcano.</a:t>
            </a:r>
          </a:p>
          <a:p>
            <a:pPr indent="-342900" lvl="0" marL="342900" marR="0" rtl="0" algn="l">
              <a:lnSpc>
                <a:spcPct val="100000"/>
              </a:lnSpc>
              <a:spcBef>
                <a:spcPts val="560"/>
              </a:spcBef>
              <a:spcAft>
                <a:spcPts val="0"/>
              </a:spcAft>
              <a:buClr>
                <a:schemeClr val="dk2"/>
              </a:buClr>
              <a:buSzPct val="100000"/>
              <a:buFont typeface="Arial"/>
              <a:buChar char="•"/>
            </a:pPr>
            <a:r>
              <a:rPr b="0" baseline="0" i="0" lang="en-US" sz="2800" u="none" cap="none" strike="noStrike">
                <a:solidFill>
                  <a:schemeClr val="dk1"/>
                </a:solidFill>
                <a:latin typeface="Arial"/>
                <a:ea typeface="Arial"/>
                <a:cs typeface="Arial"/>
                <a:sym typeface="Arial"/>
              </a:rPr>
              <a:t> Fast-moving mudflows can bury entire towns tens of kilometers from an eruption.</a:t>
            </a:r>
          </a:p>
        </p:txBody>
      </p:sp>
      <p:pic>
        <p:nvPicPr>
          <p:cNvPr id="182" name="Shape 182"/>
          <p:cNvPicPr preferRelativeResize="0"/>
          <p:nvPr/>
        </p:nvPicPr>
        <p:blipFill rotWithShape="1">
          <a:blip r:embed="rId3">
            <a:alphaModFix/>
          </a:blip>
          <a:srcRect b="0" l="0" r="0" t="0"/>
          <a:stretch/>
        </p:blipFill>
        <p:spPr>
          <a:xfrm>
            <a:off x="4953000" y="1066800"/>
            <a:ext cx="3962399" cy="48006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86" name="Shape 186"/>
        <p:cNvGrpSpPr/>
        <p:nvPr/>
      </p:nvGrpSpPr>
      <p:grpSpPr>
        <a:xfrm>
          <a:off x="0" y="0"/>
          <a:ext cx="0" cy="0"/>
          <a:chOff x="0" y="0"/>
          <a:chExt cx="0" cy="0"/>
        </a:xfrm>
      </p:grpSpPr>
      <p:sp>
        <p:nvSpPr>
          <p:cNvPr id="187" name="Shape 187"/>
          <p:cNvSpPr txBox="1"/>
          <p:nvPr>
            <p:ph type="title"/>
          </p:nvPr>
        </p:nvSpPr>
        <p:spPr>
          <a:xfrm>
            <a:off x="457200" y="228600"/>
            <a:ext cx="8229600"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000" u="sng" cap="none" strike="noStrike">
                <a:solidFill>
                  <a:schemeClr val="dk2"/>
                </a:solidFill>
                <a:latin typeface="Arial"/>
                <a:ea typeface="Arial"/>
                <a:cs typeface="Arial"/>
                <a:sym typeface="Arial"/>
              </a:rPr>
              <a:t>Pyroclastic flows</a:t>
            </a:r>
            <a:r>
              <a:rPr b="1" baseline="0" i="0" lang="en-US" sz="4000" u="none" cap="none" strike="noStrike">
                <a:solidFill>
                  <a:schemeClr val="dk2"/>
                </a:solidFill>
                <a:latin typeface="Arial"/>
                <a:ea typeface="Arial"/>
                <a:cs typeface="Arial"/>
                <a:sym typeface="Arial"/>
              </a:rPr>
              <a:t> - </a:t>
            </a:r>
          </a:p>
        </p:txBody>
      </p:sp>
      <p:sp>
        <p:nvSpPr>
          <p:cNvPr id="188" name="Shape 188"/>
          <p:cNvSpPr txBox="1"/>
          <p:nvPr>
            <p:ph idx="1" type="body"/>
          </p:nvPr>
        </p:nvSpPr>
        <p:spPr>
          <a:xfrm>
            <a:off x="152400" y="1524000"/>
            <a:ext cx="5029199" cy="45720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2"/>
              </a:buClr>
              <a:buSzPct val="25000"/>
              <a:buFont typeface="Arial"/>
              <a:buNone/>
            </a:pPr>
            <a:r>
              <a:rPr b="0" baseline="0" i="0" lang="en-US" sz="2000" u="none" cap="none" strike="noStrike">
                <a:solidFill>
                  <a:schemeClr val="dk1"/>
                </a:solidFill>
                <a:latin typeface="Arial"/>
                <a:ea typeface="Arial"/>
                <a:cs typeface="Arial"/>
                <a:sym typeface="Arial"/>
              </a:rPr>
              <a:t>	</a:t>
            </a:r>
            <a:r>
              <a:rPr b="0" baseline="0" i="0" lang="en-US" sz="3200" u="none" cap="none" strike="noStrike">
                <a:solidFill>
                  <a:schemeClr val="dk1"/>
                </a:solidFill>
                <a:latin typeface="Arial"/>
                <a:ea typeface="Arial"/>
                <a:cs typeface="Arial"/>
                <a:sym typeface="Arial"/>
              </a:rPr>
              <a:t>In 1902, a pyroclastic flow from an eruption in the West Indies completely destroyed the city of Saint Pierre. Almost 30,000 people were killed within a few minutes.</a:t>
            </a:r>
          </a:p>
        </p:txBody>
      </p:sp>
      <p:pic>
        <p:nvPicPr>
          <p:cNvPr id="189" name="Shape 189"/>
          <p:cNvPicPr preferRelativeResize="0"/>
          <p:nvPr>
            <p:ph idx="2" type="body"/>
          </p:nvPr>
        </p:nvPicPr>
        <p:blipFill rotWithShape="1">
          <a:blip r:embed="rId3">
            <a:alphaModFix/>
          </a:blip>
          <a:srcRect b="0" l="0" r="0" t="0"/>
          <a:stretch/>
        </p:blipFill>
        <p:spPr>
          <a:xfrm>
            <a:off x="5326062" y="1143000"/>
            <a:ext cx="3665536" cy="51816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77" name="Shape 77"/>
        <p:cNvGrpSpPr/>
        <p:nvPr/>
      </p:nvGrpSpPr>
      <p:grpSpPr>
        <a:xfrm>
          <a:off x="0" y="0"/>
          <a:ext cx="0" cy="0"/>
          <a:chOff x="0" y="0"/>
          <a:chExt cx="0" cy="0"/>
        </a:xfrm>
      </p:grpSpPr>
      <p:sp>
        <p:nvSpPr>
          <p:cNvPr id="78" name="Shape 78"/>
          <p:cNvSpPr txBox="1"/>
          <p:nvPr>
            <p:ph type="title"/>
          </p:nvPr>
        </p:nvSpPr>
        <p:spPr>
          <a:xfrm>
            <a:off x="457200" y="228600"/>
            <a:ext cx="8229600" cy="8381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3200" u="sng" cap="none" strike="noStrike">
                <a:solidFill>
                  <a:schemeClr val="dk2"/>
                </a:solidFill>
                <a:latin typeface="Arial"/>
                <a:ea typeface="Arial"/>
                <a:cs typeface="Arial"/>
                <a:sym typeface="Arial"/>
              </a:rPr>
              <a:t>Volcanoes erupt many types of materials:</a:t>
            </a:r>
          </a:p>
        </p:txBody>
      </p:sp>
      <p:sp>
        <p:nvSpPr>
          <p:cNvPr id="79" name="Shape 79"/>
          <p:cNvSpPr txBox="1"/>
          <p:nvPr>
            <p:ph idx="1" type="body"/>
          </p:nvPr>
        </p:nvSpPr>
        <p:spPr>
          <a:xfrm>
            <a:off x="457200" y="1524000"/>
            <a:ext cx="8229600" cy="43434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Magma</a:t>
            </a:r>
          </a:p>
          <a:p>
            <a:pPr indent="-342900" lvl="0" marL="342900" marR="0" rtl="0" algn="l">
              <a:lnSpc>
                <a:spcPct val="100000"/>
              </a:lnSpc>
              <a:spcBef>
                <a:spcPts val="64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Rock Fragments </a:t>
            </a:r>
          </a:p>
          <a:p>
            <a:pPr indent="-342900" lvl="0" marL="342900" marR="0" rtl="0" algn="l">
              <a:lnSpc>
                <a:spcPct val="100000"/>
              </a:lnSpc>
              <a:spcBef>
                <a:spcPts val="64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Volcanic Gases (</a:t>
            </a:r>
            <a:r>
              <a:rPr b="0" baseline="0" i="1" lang="en-US" sz="3200" u="none" cap="none" strike="noStrike">
                <a:solidFill>
                  <a:schemeClr val="dk1"/>
                </a:solidFill>
                <a:latin typeface="Arial"/>
                <a:ea typeface="Arial"/>
                <a:cs typeface="Arial"/>
                <a:sym typeface="Arial"/>
              </a:rPr>
              <a:t>Mixture of</a:t>
            </a:r>
            <a:r>
              <a:rPr b="0" baseline="0" i="0" lang="en-US" sz="3200" u="none" cap="none" strike="noStrike">
                <a:solidFill>
                  <a:schemeClr val="dk1"/>
                </a:solidFill>
                <a:latin typeface="Arial"/>
                <a:ea typeface="Arial"/>
                <a:cs typeface="Arial"/>
                <a:sym typeface="Arial"/>
              </a:rPr>
              <a:t> </a:t>
            </a:r>
            <a:r>
              <a:rPr b="0" baseline="0" i="1" lang="en-US" sz="3200" u="none" cap="none" strike="noStrike">
                <a:solidFill>
                  <a:schemeClr val="dk1"/>
                </a:solidFill>
                <a:latin typeface="Arial"/>
                <a:ea typeface="Arial"/>
                <a:cs typeface="Arial"/>
                <a:sym typeface="Arial"/>
              </a:rPr>
              <a:t>Water Vapor , Carbon Dioxide, and ashes</a:t>
            </a:r>
            <a:r>
              <a:rPr b="0" baseline="0" i="0" lang="en-US" sz="3200" u="none" cap="none" strike="noStrike">
                <a:solidFill>
                  <a:schemeClr val="dk1"/>
                </a:solidFill>
                <a:latin typeface="Arial"/>
                <a:ea typeface="Arial"/>
                <a:cs typeface="Arial"/>
                <a:sym typeface="Arial"/>
              </a:rPr>
              <a:t>)</a:t>
            </a:r>
          </a:p>
          <a:p>
            <a:pPr indent="-342900" lvl="0" marL="342900" marR="0" rtl="0" algn="l">
              <a:lnSpc>
                <a:spcPct val="100000"/>
              </a:lnSpc>
              <a:spcBef>
                <a:spcPts val="64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Pyroclastic Flow – Mixture of gases and rock fragments that form a dense cloud.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93" name="Shape 193"/>
        <p:cNvGrpSpPr/>
        <p:nvPr/>
      </p:nvGrpSpPr>
      <p:grpSpPr>
        <a:xfrm>
          <a:off x="0" y="0"/>
          <a:ext cx="0" cy="0"/>
          <a:chOff x="0" y="0"/>
          <a:chExt cx="0" cy="0"/>
        </a:xfrm>
      </p:grpSpPr>
      <p:sp>
        <p:nvSpPr>
          <p:cNvPr id="194" name="Shape 194"/>
          <p:cNvSpPr txBox="1"/>
          <p:nvPr>
            <p:ph type="title"/>
          </p:nvPr>
        </p:nvSpPr>
        <p:spPr>
          <a:xfrm>
            <a:off x="457200" y="22860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400" u="sng" cap="none" strike="noStrike">
                <a:solidFill>
                  <a:schemeClr val="dk2"/>
                </a:solidFill>
                <a:latin typeface="Arial"/>
                <a:ea typeface="Arial"/>
                <a:cs typeface="Arial"/>
                <a:sym typeface="Arial"/>
              </a:rPr>
              <a:t>Landslides</a:t>
            </a:r>
            <a:r>
              <a:rPr b="1" baseline="0" i="0" lang="en-US" sz="4400" u="none" cap="none" strike="noStrike">
                <a:solidFill>
                  <a:schemeClr val="dk2"/>
                </a:solidFill>
                <a:latin typeface="Arial"/>
                <a:ea typeface="Arial"/>
                <a:cs typeface="Arial"/>
                <a:sym typeface="Arial"/>
              </a:rPr>
              <a:t> - </a:t>
            </a:r>
          </a:p>
        </p:txBody>
      </p:sp>
      <p:sp>
        <p:nvSpPr>
          <p:cNvPr id="195" name="Shape 195"/>
          <p:cNvSpPr txBox="1"/>
          <p:nvPr>
            <p:ph idx="1" type="body"/>
          </p:nvPr>
        </p:nvSpPr>
        <p:spPr>
          <a:xfrm>
            <a:off x="457200" y="1219200"/>
            <a:ext cx="3733800" cy="48767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2"/>
              </a:buClr>
              <a:buSzPct val="25000"/>
              <a:buFont typeface="Arial"/>
              <a:buNone/>
            </a:pPr>
            <a:r>
              <a:rPr b="0" baseline="0" i="0" lang="en-US" sz="2800" u="none" cap="none" strike="noStrike">
                <a:solidFill>
                  <a:schemeClr val="dk1"/>
                </a:solidFill>
                <a:latin typeface="Arial"/>
                <a:ea typeface="Arial"/>
                <a:cs typeface="Arial"/>
                <a:sym typeface="Arial"/>
              </a:rPr>
              <a:t>	Part of a volcano can collapse and start a landslide. The collapse may be caused by  an eruption, an earthquake, or even heavy rainfall. A landslide can cause a tsunami if a large amount of material falls into the ocean.</a:t>
            </a:r>
          </a:p>
        </p:txBody>
      </p:sp>
      <p:pic>
        <p:nvPicPr>
          <p:cNvPr id="196" name="Shape 196"/>
          <p:cNvPicPr preferRelativeResize="0"/>
          <p:nvPr>
            <p:ph idx="2" type="body"/>
          </p:nvPr>
        </p:nvPicPr>
        <p:blipFill rotWithShape="1">
          <a:blip r:embed="rId3">
            <a:alphaModFix/>
          </a:blip>
          <a:srcRect b="0" l="0" r="0" t="0"/>
          <a:stretch/>
        </p:blipFill>
        <p:spPr>
          <a:xfrm>
            <a:off x="4572000" y="1219200"/>
            <a:ext cx="4572000" cy="47244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200" name="Shape 200"/>
        <p:cNvGrpSpPr/>
        <p:nvPr/>
      </p:nvGrpSpPr>
      <p:grpSpPr>
        <a:xfrm>
          <a:off x="0" y="0"/>
          <a:ext cx="0" cy="0"/>
          <a:chOff x="0" y="0"/>
          <a:chExt cx="0" cy="0"/>
        </a:xfrm>
      </p:grpSpPr>
      <p:sp>
        <p:nvSpPr>
          <p:cNvPr id="201" name="Shape 201"/>
          <p:cNvSpPr txBox="1"/>
          <p:nvPr>
            <p:ph type="title"/>
          </p:nvPr>
        </p:nvSpPr>
        <p:spPr>
          <a:xfrm>
            <a:off x="457200" y="228600"/>
            <a:ext cx="8229600"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000" u="sng" cap="none" strike="noStrike">
                <a:solidFill>
                  <a:schemeClr val="dk2"/>
                </a:solidFill>
                <a:latin typeface="Arial"/>
                <a:ea typeface="Arial"/>
                <a:cs typeface="Arial"/>
                <a:sym typeface="Arial"/>
              </a:rPr>
              <a:t>Steam Explosions</a:t>
            </a:r>
            <a:r>
              <a:rPr b="1" baseline="0" i="0" lang="en-US" sz="4000" u="none" cap="none" strike="noStrike">
                <a:solidFill>
                  <a:schemeClr val="dk2"/>
                </a:solidFill>
                <a:latin typeface="Arial"/>
                <a:ea typeface="Arial"/>
                <a:cs typeface="Arial"/>
                <a:sym typeface="Arial"/>
              </a:rPr>
              <a:t> - </a:t>
            </a:r>
          </a:p>
        </p:txBody>
      </p:sp>
      <p:sp>
        <p:nvSpPr>
          <p:cNvPr id="202" name="Shape 202"/>
          <p:cNvSpPr txBox="1"/>
          <p:nvPr>
            <p:ph idx="1" type="body"/>
          </p:nvPr>
        </p:nvSpPr>
        <p:spPr>
          <a:xfrm>
            <a:off x="152400" y="1295400"/>
            <a:ext cx="4343400" cy="49530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2"/>
              </a:buClr>
              <a:buSzPct val="25000"/>
              <a:buFont typeface="Arial"/>
              <a:buNone/>
            </a:pPr>
            <a:r>
              <a:rPr b="0" baseline="0" i="0" lang="en-US" sz="2400" u="none" cap="none" strike="noStrike">
                <a:solidFill>
                  <a:schemeClr val="dk1"/>
                </a:solidFill>
                <a:latin typeface="Arial"/>
                <a:ea typeface="Arial"/>
                <a:cs typeface="Arial"/>
                <a:sym typeface="Arial"/>
              </a:rPr>
              <a:t>	</a:t>
            </a:r>
            <a:r>
              <a:rPr b="0" baseline="0" i="0" lang="en-US" sz="2800" u="none" cap="none" strike="noStrike">
                <a:solidFill>
                  <a:schemeClr val="dk1"/>
                </a:solidFill>
                <a:latin typeface="Arial"/>
                <a:ea typeface="Arial"/>
                <a:cs typeface="Arial"/>
                <a:sym typeface="Arial"/>
              </a:rPr>
              <a:t>Steam explosions occur when magma comes into contact with water. The entire island of Krakatau exploded in 1883, causing a tsunami that destroyed hundreds of towns and killed more than 36,000 people. Steam explosions can be devastating. </a:t>
            </a:r>
          </a:p>
        </p:txBody>
      </p:sp>
      <p:pic>
        <p:nvPicPr>
          <p:cNvPr id="203" name="Shape 203"/>
          <p:cNvPicPr preferRelativeResize="0"/>
          <p:nvPr>
            <p:ph idx="2" type="body"/>
          </p:nvPr>
        </p:nvPicPr>
        <p:blipFill rotWithShape="1">
          <a:blip r:embed="rId3">
            <a:alphaModFix/>
          </a:blip>
          <a:srcRect b="0" l="0" r="0" t="0"/>
          <a:stretch/>
        </p:blipFill>
        <p:spPr>
          <a:xfrm>
            <a:off x="4572000" y="1066800"/>
            <a:ext cx="4343400" cy="50291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207" name="Shape 207"/>
        <p:cNvGrpSpPr/>
        <p:nvPr/>
      </p:nvGrpSpPr>
      <p:grpSpPr>
        <a:xfrm>
          <a:off x="0" y="0"/>
          <a:ext cx="0" cy="0"/>
          <a:chOff x="0" y="0"/>
          <a:chExt cx="0" cy="0"/>
        </a:xfrm>
      </p:grpSpPr>
      <p:sp>
        <p:nvSpPr>
          <p:cNvPr id="208" name="Shape 208"/>
          <p:cNvSpPr txBox="1"/>
          <p:nvPr>
            <p:ph type="title"/>
          </p:nvPr>
        </p:nvSpPr>
        <p:spPr>
          <a:xfrm>
            <a:off x="457200" y="228600"/>
            <a:ext cx="8229600"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1" lang="en-US" sz="4000" u="sng" cap="none" strike="noStrike">
                <a:solidFill>
                  <a:schemeClr val="dk2"/>
                </a:solidFill>
                <a:latin typeface="Arial"/>
                <a:ea typeface="Arial"/>
                <a:cs typeface="Arial"/>
                <a:sym typeface="Arial"/>
              </a:rPr>
              <a:t>Long-Term Effects of Volcanoes:</a:t>
            </a:r>
          </a:p>
        </p:txBody>
      </p:sp>
      <p:sp>
        <p:nvSpPr>
          <p:cNvPr id="209" name="Shape 209"/>
          <p:cNvSpPr txBox="1"/>
          <p:nvPr>
            <p:ph idx="1" type="body"/>
          </p:nvPr>
        </p:nvSpPr>
        <p:spPr>
          <a:xfrm>
            <a:off x="457200" y="1143000"/>
            <a:ext cx="8229600" cy="49530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Volcanoes build as well as destroy. Material erupted from volcanoes can form new land. Over time, lava flows can form new, rich soil.</a:t>
            </a:r>
          </a:p>
          <a:p>
            <a:pPr indent="-342900" lvl="0" marL="342900" marR="0" rtl="0" algn="l">
              <a:lnSpc>
                <a:spcPct val="90000"/>
              </a:lnSpc>
              <a:spcBef>
                <a:spcPts val="64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Repeated volcanic eruptions can build a magnificent landscape of mountains and valleys. </a:t>
            </a:r>
          </a:p>
          <a:p>
            <a:pPr indent="-342900" lvl="0" marL="342900" marR="0" rtl="0" algn="l">
              <a:lnSpc>
                <a:spcPct val="90000"/>
              </a:lnSpc>
              <a:spcBef>
                <a:spcPts val="64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People live in a volcanic area for its natural beauty or there might be a flourishing tourist industry.</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213" name="Shape 213"/>
        <p:cNvGrpSpPr/>
        <p:nvPr/>
      </p:nvGrpSpPr>
      <p:grpSpPr>
        <a:xfrm>
          <a:off x="0" y="0"/>
          <a:ext cx="0" cy="0"/>
          <a:chOff x="0" y="0"/>
          <a:chExt cx="0" cy="0"/>
        </a:xfrm>
      </p:grpSpPr>
      <p:sp>
        <p:nvSpPr>
          <p:cNvPr id="214" name="Shape 214"/>
          <p:cNvSpPr txBox="1"/>
          <p:nvPr>
            <p:ph type="title"/>
          </p:nvPr>
        </p:nvSpPr>
        <p:spPr>
          <a:xfrm>
            <a:off x="457200" y="22860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3600" u="sng" cap="none" strike="noStrike">
                <a:solidFill>
                  <a:schemeClr val="dk2"/>
                </a:solidFill>
                <a:latin typeface="Arial"/>
                <a:ea typeface="Arial"/>
                <a:cs typeface="Arial"/>
                <a:sym typeface="Arial"/>
              </a:rPr>
              <a:t>Landscape of Mountains and Valleys</a:t>
            </a:r>
          </a:p>
        </p:txBody>
      </p:sp>
      <p:pic>
        <p:nvPicPr>
          <p:cNvPr id="215" name="Shape 215"/>
          <p:cNvPicPr preferRelativeResize="0"/>
          <p:nvPr/>
        </p:nvPicPr>
        <p:blipFill rotWithShape="1">
          <a:blip r:embed="rId3">
            <a:alphaModFix/>
          </a:blip>
          <a:srcRect b="0" l="0" r="0" t="0"/>
          <a:stretch/>
        </p:blipFill>
        <p:spPr>
          <a:xfrm>
            <a:off x="609600" y="1676400"/>
            <a:ext cx="8001000" cy="41148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219" name="Shape 219"/>
        <p:cNvGrpSpPr/>
        <p:nvPr/>
      </p:nvGrpSpPr>
      <p:grpSpPr>
        <a:xfrm>
          <a:off x="0" y="0"/>
          <a:ext cx="0" cy="0"/>
          <a:chOff x="0" y="0"/>
          <a:chExt cx="0" cy="0"/>
        </a:xfrm>
      </p:grpSpPr>
      <p:sp>
        <p:nvSpPr>
          <p:cNvPr id="220" name="Shape 220"/>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400" u="sng" cap="none" strike="noStrike">
                <a:solidFill>
                  <a:schemeClr val="dk2"/>
                </a:solidFill>
                <a:latin typeface="Arial"/>
                <a:ea typeface="Arial"/>
                <a:cs typeface="Arial"/>
                <a:sym typeface="Arial"/>
              </a:rPr>
              <a:t>Formation of Volcanic Islands</a:t>
            </a:r>
          </a:p>
        </p:txBody>
      </p:sp>
      <p:pic>
        <p:nvPicPr>
          <p:cNvPr id="221" name="Shape 221"/>
          <p:cNvPicPr preferRelativeResize="0"/>
          <p:nvPr>
            <p:ph idx="1" type="body"/>
          </p:nvPr>
        </p:nvPicPr>
        <p:blipFill rotWithShape="1">
          <a:blip r:embed="rId3">
            <a:alphaModFix/>
          </a:blip>
          <a:srcRect b="0" l="0" r="0" t="0"/>
          <a:stretch/>
        </p:blipFill>
        <p:spPr>
          <a:xfrm>
            <a:off x="533400" y="1447800"/>
            <a:ext cx="7772400" cy="4329112"/>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225" name="Shape 225"/>
        <p:cNvGrpSpPr/>
        <p:nvPr/>
      </p:nvGrpSpPr>
      <p:grpSpPr>
        <a:xfrm>
          <a:off x="0" y="0"/>
          <a:ext cx="0" cy="0"/>
          <a:chOff x="0" y="0"/>
          <a:chExt cx="0" cy="0"/>
        </a:xfrm>
      </p:grpSpPr>
      <p:sp>
        <p:nvSpPr>
          <p:cNvPr id="226" name="Shape 226"/>
          <p:cNvSpPr txBox="1"/>
          <p:nvPr>
            <p:ph type="title"/>
          </p:nvPr>
        </p:nvSpPr>
        <p:spPr>
          <a:xfrm>
            <a:off x="457200" y="228600"/>
            <a:ext cx="8229600"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000" u="none" cap="none" strike="noStrike">
                <a:solidFill>
                  <a:schemeClr val="dk2"/>
                </a:solidFill>
                <a:latin typeface="Arial"/>
                <a:ea typeface="Arial"/>
                <a:cs typeface="Arial"/>
                <a:sym typeface="Arial"/>
              </a:rPr>
              <a:t>Questions!!!!!!!!!!</a:t>
            </a:r>
          </a:p>
        </p:txBody>
      </p:sp>
      <p:sp>
        <p:nvSpPr>
          <p:cNvPr id="227" name="Shape 227"/>
          <p:cNvSpPr txBox="1"/>
          <p:nvPr>
            <p:ph idx="1" type="body"/>
          </p:nvPr>
        </p:nvSpPr>
        <p:spPr>
          <a:xfrm>
            <a:off x="228600" y="838200"/>
            <a:ext cx="8763000" cy="52577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25000"/>
              <a:buFont typeface="Arial"/>
              <a:buNone/>
            </a:pPr>
            <a:r>
              <a:rPr b="0" baseline="0" i="1" lang="en-US" sz="3200" u="sng" cap="none" strike="noStrike">
                <a:solidFill>
                  <a:schemeClr val="dk1"/>
                </a:solidFill>
                <a:latin typeface="Arial"/>
                <a:ea typeface="Arial"/>
                <a:cs typeface="Arial"/>
                <a:sym typeface="Arial"/>
              </a:rPr>
              <a:t> Answer the following questions - </a:t>
            </a:r>
          </a:p>
          <a:p>
            <a:pPr indent="-342900" lvl="0" marL="342900" marR="0" rtl="0" algn="l">
              <a:lnSpc>
                <a:spcPct val="100000"/>
              </a:lnSpc>
              <a:spcBef>
                <a:spcPts val="64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What are volcanoes?</a:t>
            </a:r>
          </a:p>
          <a:p>
            <a:pPr indent="-342900" lvl="0" marL="342900" marR="0" rtl="0" algn="l">
              <a:lnSpc>
                <a:spcPct val="100000"/>
              </a:lnSpc>
              <a:spcBef>
                <a:spcPts val="64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What are the three kinds of volcanoes?</a:t>
            </a:r>
          </a:p>
          <a:p>
            <a:pPr indent="-342900" lvl="0" marL="342900" marR="0" rtl="0" algn="l">
              <a:lnSpc>
                <a:spcPct val="100000"/>
              </a:lnSpc>
              <a:spcBef>
                <a:spcPts val="64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What is the difference between “magma” and “lava”?</a:t>
            </a:r>
          </a:p>
          <a:p>
            <a:pPr indent="-342900" lvl="0" marL="342900" marR="0" rtl="0" algn="l">
              <a:lnSpc>
                <a:spcPct val="100000"/>
              </a:lnSpc>
              <a:spcBef>
                <a:spcPts val="64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What are the effects of volcanoes on Earth’s land, water, and air?</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83" name="Shape 83"/>
        <p:cNvGrpSpPr/>
        <p:nvPr/>
      </p:nvGrpSpPr>
      <p:grpSpPr>
        <a:xfrm>
          <a:off x="0" y="0"/>
          <a:ext cx="0" cy="0"/>
          <a:chOff x="0" y="0"/>
          <a:chExt cx="0" cy="0"/>
        </a:xfrm>
      </p:grpSpPr>
      <p:sp>
        <p:nvSpPr>
          <p:cNvPr id="84" name="Shape 84"/>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400" u="sng" cap="none" strike="noStrike">
                <a:solidFill>
                  <a:schemeClr val="dk2"/>
                </a:solidFill>
                <a:latin typeface="Arial"/>
                <a:ea typeface="Arial"/>
                <a:cs typeface="Arial"/>
                <a:sym typeface="Arial"/>
              </a:rPr>
              <a:t>Magma and Lava</a:t>
            </a:r>
          </a:p>
        </p:txBody>
      </p:sp>
      <p:sp>
        <p:nvSpPr>
          <p:cNvPr id="85" name="Shape 85"/>
          <p:cNvSpPr txBox="1"/>
          <p:nvPr>
            <p:ph idx="1" type="body"/>
          </p:nvPr>
        </p:nvSpPr>
        <p:spPr>
          <a:xfrm>
            <a:off x="457200" y="1600200"/>
            <a:ext cx="82296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25000"/>
              <a:buFont typeface="Arial"/>
              <a:buNone/>
            </a:pPr>
            <a:r>
              <a:rPr b="0" baseline="0" i="1" lang="en-US" sz="3200" u="sng" cap="none" strike="noStrike">
                <a:solidFill>
                  <a:schemeClr val="dk1"/>
                </a:solidFill>
                <a:latin typeface="Arial"/>
                <a:ea typeface="Arial"/>
                <a:cs typeface="Arial"/>
                <a:sym typeface="Arial"/>
              </a:rPr>
              <a:t>Magma</a:t>
            </a:r>
            <a:r>
              <a:rPr b="0" baseline="0" i="0" lang="en-US" sz="3200" u="none" cap="none" strike="noStrike">
                <a:solidFill>
                  <a:schemeClr val="dk1"/>
                </a:solidFill>
                <a:latin typeface="Arial"/>
                <a:ea typeface="Arial"/>
                <a:cs typeface="Arial"/>
                <a:sym typeface="Arial"/>
              </a:rPr>
              <a:t> is molten rock BENEATH the Earth’s surface. When magma erupts, it is called lava.</a:t>
            </a:r>
          </a:p>
          <a:p>
            <a:pPr indent="-342900" lvl="0" marL="342900" marR="0" rtl="0" algn="l">
              <a:lnSpc>
                <a:spcPct val="100000"/>
              </a:lnSpc>
              <a:spcBef>
                <a:spcPts val="640"/>
              </a:spcBef>
              <a:spcAft>
                <a:spcPts val="0"/>
              </a:spcAft>
              <a:buClr>
                <a:schemeClr val="dk2"/>
              </a:buClr>
              <a:buFont typeface="Arial"/>
              <a:buNone/>
            </a:pPr>
            <a:r>
              <a:t/>
            </a:r>
            <a:endParaRPr b="0" baseline="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2"/>
              </a:buClr>
              <a:buSzPct val="25000"/>
              <a:buFont typeface="Arial"/>
              <a:buNone/>
            </a:pPr>
            <a:r>
              <a:rPr b="0" baseline="0" i="1" lang="en-US" sz="3200" u="sng" cap="none" strike="noStrike">
                <a:solidFill>
                  <a:schemeClr val="dk1"/>
                </a:solidFill>
                <a:latin typeface="Arial"/>
                <a:ea typeface="Arial"/>
                <a:cs typeface="Arial"/>
                <a:sym typeface="Arial"/>
              </a:rPr>
              <a:t>Lava </a:t>
            </a:r>
            <a:r>
              <a:rPr b="0" baseline="0" i="0" lang="en-US" sz="3200" u="none" cap="none" strike="noStrike">
                <a:solidFill>
                  <a:schemeClr val="dk1"/>
                </a:solidFill>
                <a:latin typeface="Arial"/>
                <a:ea typeface="Arial"/>
                <a:cs typeface="Arial"/>
                <a:sym typeface="Arial"/>
              </a:rPr>
              <a:t>is molten rock, or magma that reaches the Earth’s surface through a volcano.</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89" name="Shape 89"/>
        <p:cNvGrpSpPr/>
        <p:nvPr/>
      </p:nvGrpSpPr>
      <p:grpSpPr>
        <a:xfrm>
          <a:off x="0" y="0"/>
          <a:ext cx="0" cy="0"/>
          <a:chOff x="0" y="0"/>
          <a:chExt cx="0" cy="0"/>
        </a:xfrm>
      </p:grpSpPr>
      <p:sp>
        <p:nvSpPr>
          <p:cNvPr id="90" name="Shape 90"/>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400" u="sng" cap="none" strike="noStrike">
                <a:solidFill>
                  <a:schemeClr val="dk2"/>
                </a:solidFill>
                <a:latin typeface="Arial"/>
                <a:ea typeface="Arial"/>
                <a:cs typeface="Arial"/>
                <a:sym typeface="Arial"/>
              </a:rPr>
              <a:t>Magma Chambers</a:t>
            </a:r>
          </a:p>
        </p:txBody>
      </p:sp>
      <p:sp>
        <p:nvSpPr>
          <p:cNvPr id="91" name="Shape 91"/>
          <p:cNvSpPr txBox="1"/>
          <p:nvPr>
            <p:ph idx="1" type="body"/>
          </p:nvPr>
        </p:nvSpPr>
        <p:spPr>
          <a:xfrm>
            <a:off x="457200" y="1600200"/>
            <a:ext cx="82296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Magma collects in areas called “magma chambers’. </a:t>
            </a:r>
          </a:p>
          <a:p>
            <a:pPr indent="-342900" lvl="0" marL="342900" marR="0" rtl="0" algn="l">
              <a:lnSpc>
                <a:spcPct val="100000"/>
              </a:lnSpc>
              <a:spcBef>
                <a:spcPts val="64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Volcanic eruptions occur when a chamber is not large enough to hold additional magma that pushes in.</a:t>
            </a:r>
          </a:p>
          <a:p>
            <a:pPr indent="-342900" lvl="0" marL="342900" marR="0" rtl="0" algn="l">
              <a:lnSpc>
                <a:spcPct val="100000"/>
              </a:lnSpc>
              <a:spcBef>
                <a:spcPts val="640"/>
              </a:spcBef>
              <a:spcAft>
                <a:spcPts val="0"/>
              </a:spcAft>
              <a:buClr>
                <a:schemeClr val="dk2"/>
              </a:buClr>
              <a:buSzPct val="100000"/>
              <a:buFont typeface="Arial"/>
              <a:buChar char="•"/>
            </a:pPr>
            <a:r>
              <a:rPr b="0" baseline="0" i="0" lang="en-US" sz="3200" u="none" cap="none" strike="noStrike">
                <a:solidFill>
                  <a:schemeClr val="dk1"/>
                </a:solidFill>
                <a:latin typeface="Arial"/>
                <a:ea typeface="Arial"/>
                <a:cs typeface="Arial"/>
                <a:sym typeface="Arial"/>
              </a:rPr>
              <a:t>Magma can remain in a chamber until it cools, forming igneous rock, or it can erupt in the form of lava.</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95" name="Shape 95"/>
        <p:cNvGrpSpPr/>
        <p:nvPr/>
      </p:nvGrpSpPr>
      <p:grpSpPr>
        <a:xfrm>
          <a:off x="0" y="0"/>
          <a:ext cx="0" cy="0"/>
          <a:chOff x="0" y="0"/>
          <a:chExt cx="0" cy="0"/>
        </a:xfrm>
      </p:grpSpPr>
      <p:sp>
        <p:nvSpPr>
          <p:cNvPr id="96" name="Shape 96"/>
          <p:cNvSpPr txBox="1"/>
          <p:nvPr>
            <p:ph type="title"/>
          </p:nvPr>
        </p:nvSpPr>
        <p:spPr>
          <a:xfrm>
            <a:off x="457200" y="228600"/>
            <a:ext cx="8229600"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000" u="sng" cap="none" strike="noStrike">
                <a:solidFill>
                  <a:schemeClr val="dk2"/>
                </a:solidFill>
                <a:latin typeface="Arial"/>
                <a:ea typeface="Arial"/>
                <a:cs typeface="Arial"/>
                <a:sym typeface="Arial"/>
              </a:rPr>
              <a:t>Rock Fragments</a:t>
            </a:r>
          </a:p>
        </p:txBody>
      </p:sp>
      <p:sp>
        <p:nvSpPr>
          <p:cNvPr id="97" name="Shape 97"/>
          <p:cNvSpPr txBox="1"/>
          <p:nvPr>
            <p:ph idx="1" type="body"/>
          </p:nvPr>
        </p:nvSpPr>
        <p:spPr>
          <a:xfrm>
            <a:off x="457200" y="1219200"/>
            <a:ext cx="8229600" cy="47244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100000"/>
              <a:buFont typeface="Arial"/>
              <a:buChar char="•"/>
            </a:pPr>
            <a:r>
              <a:rPr b="0" baseline="0" i="1" lang="en-US" sz="2800" u="sng" cap="none" strike="noStrike">
                <a:solidFill>
                  <a:schemeClr val="dk1"/>
                </a:solidFill>
                <a:latin typeface="Arial"/>
                <a:ea typeface="Arial"/>
                <a:cs typeface="Arial"/>
                <a:sym typeface="Arial"/>
              </a:rPr>
              <a:t>Volcanic Ash</a:t>
            </a:r>
            <a:r>
              <a:rPr b="0" baseline="0" i="0" lang="en-US" sz="2800" u="none" cap="none" strike="noStrike">
                <a:solidFill>
                  <a:schemeClr val="dk1"/>
                </a:solidFill>
                <a:latin typeface="Arial"/>
                <a:ea typeface="Arial"/>
                <a:cs typeface="Arial"/>
                <a:sym typeface="Arial"/>
              </a:rPr>
              <a:t> – These are tiny rock fragments ranging from the size of dust to about the size of rice grains. </a:t>
            </a:r>
          </a:p>
          <a:p>
            <a:pPr indent="-342900" lvl="0" marL="342900" marR="0" rtl="0" algn="l">
              <a:lnSpc>
                <a:spcPct val="100000"/>
              </a:lnSpc>
              <a:spcBef>
                <a:spcPts val="560"/>
              </a:spcBef>
              <a:spcAft>
                <a:spcPts val="0"/>
              </a:spcAft>
              <a:buClr>
                <a:schemeClr val="dk2"/>
              </a:buClr>
              <a:buSzPct val="100000"/>
              <a:buFont typeface="Arial"/>
              <a:buChar char="•"/>
            </a:pPr>
            <a:r>
              <a:rPr b="0" baseline="0" i="1" lang="en-US" sz="2800" u="sng" cap="none" strike="noStrike">
                <a:solidFill>
                  <a:schemeClr val="dk1"/>
                </a:solidFill>
                <a:latin typeface="Arial"/>
                <a:ea typeface="Arial"/>
                <a:cs typeface="Arial"/>
                <a:sym typeface="Arial"/>
              </a:rPr>
              <a:t>Volcanic Cinders</a:t>
            </a:r>
            <a:r>
              <a:rPr b="0" baseline="0" i="0" lang="en-US" sz="2800" u="none" cap="none" strike="noStrike">
                <a:solidFill>
                  <a:schemeClr val="dk1"/>
                </a:solidFill>
                <a:latin typeface="Arial"/>
                <a:ea typeface="Arial"/>
                <a:cs typeface="Arial"/>
                <a:sym typeface="Arial"/>
              </a:rPr>
              <a:t> – These are  much larger as  compared to volcanic ash. </a:t>
            </a:r>
          </a:p>
          <a:p>
            <a:pPr indent="-342900" lvl="0" marL="342900" marR="0" rtl="0" algn="l">
              <a:lnSpc>
                <a:spcPct val="100000"/>
              </a:lnSpc>
              <a:spcBef>
                <a:spcPts val="560"/>
              </a:spcBef>
              <a:spcAft>
                <a:spcPts val="0"/>
              </a:spcAft>
              <a:buClr>
                <a:schemeClr val="dk2"/>
              </a:buClr>
              <a:buSzPct val="100000"/>
              <a:buFont typeface="Arial"/>
              <a:buChar char="•"/>
            </a:pPr>
            <a:r>
              <a:rPr b="0" baseline="0" i="1" lang="en-US" sz="2800" u="sng" cap="none" strike="noStrike">
                <a:solidFill>
                  <a:schemeClr val="dk1"/>
                </a:solidFill>
                <a:latin typeface="Arial"/>
                <a:ea typeface="Arial"/>
                <a:cs typeface="Arial"/>
                <a:sym typeface="Arial"/>
              </a:rPr>
              <a:t>Volcanic Bombs and Blocks</a:t>
            </a:r>
            <a:r>
              <a:rPr b="0" baseline="0" i="0" lang="en-US" sz="2800" u="none" cap="none" strike="noStrike">
                <a:solidFill>
                  <a:schemeClr val="dk1"/>
                </a:solidFill>
                <a:latin typeface="Arial"/>
                <a:ea typeface="Arial"/>
                <a:cs typeface="Arial"/>
                <a:sym typeface="Arial"/>
              </a:rPr>
              <a:t> – These are the largest fragments. Bombs are molten when they are thrown out and often have streamlined shapes. Blocks can be the size of houses and erupt as solid pieces of rock.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01" name="Shape 101"/>
        <p:cNvGrpSpPr/>
        <p:nvPr/>
      </p:nvGrpSpPr>
      <p:grpSpPr>
        <a:xfrm>
          <a:off x="0" y="0"/>
          <a:ext cx="0" cy="0"/>
          <a:chOff x="0" y="0"/>
          <a:chExt cx="0" cy="0"/>
        </a:xfrm>
      </p:grpSpPr>
      <p:sp>
        <p:nvSpPr>
          <p:cNvPr id="102" name="Shape 102"/>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400" u="sng" cap="none" strike="noStrike">
                <a:solidFill>
                  <a:schemeClr val="dk2"/>
                </a:solidFill>
                <a:latin typeface="Arial"/>
                <a:ea typeface="Arial"/>
                <a:cs typeface="Arial"/>
                <a:sym typeface="Arial"/>
              </a:rPr>
              <a:t>Rock Fragments</a:t>
            </a:r>
          </a:p>
        </p:txBody>
      </p:sp>
      <p:pic>
        <p:nvPicPr>
          <p:cNvPr id="103" name="Shape 103"/>
          <p:cNvPicPr preferRelativeResize="0"/>
          <p:nvPr>
            <p:ph idx="1" type="body"/>
          </p:nvPr>
        </p:nvPicPr>
        <p:blipFill rotWithShape="1">
          <a:blip r:embed="rId3">
            <a:alphaModFix/>
          </a:blip>
          <a:srcRect b="0" l="0" r="0" t="0"/>
          <a:stretch/>
        </p:blipFill>
        <p:spPr>
          <a:xfrm>
            <a:off x="381000" y="1524000"/>
            <a:ext cx="8077199" cy="41909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07" name="Shape 107"/>
        <p:cNvGrpSpPr/>
        <p:nvPr/>
      </p:nvGrpSpPr>
      <p:grpSpPr>
        <a:xfrm>
          <a:off x="0" y="0"/>
          <a:ext cx="0" cy="0"/>
          <a:chOff x="0" y="0"/>
          <a:chExt cx="0" cy="0"/>
        </a:xfrm>
      </p:grpSpPr>
      <p:sp>
        <p:nvSpPr>
          <p:cNvPr id="108" name="Shape 108"/>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400" u="sng" cap="none" strike="noStrike">
                <a:solidFill>
                  <a:schemeClr val="dk2"/>
                </a:solidFill>
                <a:latin typeface="Arial"/>
                <a:ea typeface="Arial"/>
                <a:cs typeface="Arial"/>
                <a:sym typeface="Arial"/>
              </a:rPr>
              <a:t>Volcanic Gases</a:t>
            </a:r>
          </a:p>
        </p:txBody>
      </p:sp>
      <p:sp>
        <p:nvSpPr>
          <p:cNvPr id="109" name="Shape 109"/>
          <p:cNvSpPr txBox="1"/>
          <p:nvPr>
            <p:ph idx="1" type="body"/>
          </p:nvPr>
        </p:nvSpPr>
        <p:spPr>
          <a:xfrm>
            <a:off x="304800" y="1600200"/>
            <a:ext cx="3657600" cy="4495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2"/>
              </a:buClr>
              <a:buSzPct val="25000"/>
              <a:buFont typeface="Arial"/>
              <a:buNone/>
            </a:pPr>
            <a:r>
              <a:rPr b="0" baseline="0" i="0" lang="en-US" sz="2800" u="none" cap="none" strike="noStrike">
                <a:solidFill>
                  <a:schemeClr val="dk1"/>
                </a:solidFill>
                <a:latin typeface="Arial"/>
                <a:ea typeface="Arial"/>
                <a:cs typeface="Arial"/>
                <a:sym typeface="Arial"/>
              </a:rPr>
              <a:t>	Volcanic gases look like smoke rising from the volcano. They are a mixture of ash and gases namely, carbon dioxide. Some volcanic gases combine with water in the air to form acids.</a:t>
            </a:r>
          </a:p>
        </p:txBody>
      </p:sp>
      <p:pic>
        <p:nvPicPr>
          <p:cNvPr id="110" name="Shape 110"/>
          <p:cNvPicPr preferRelativeResize="0"/>
          <p:nvPr>
            <p:ph idx="2" type="body"/>
          </p:nvPr>
        </p:nvPicPr>
        <p:blipFill rotWithShape="1">
          <a:blip r:embed="rId3">
            <a:alphaModFix/>
          </a:blip>
          <a:srcRect b="0" l="0" r="0" t="0"/>
          <a:stretch/>
        </p:blipFill>
        <p:spPr>
          <a:xfrm>
            <a:off x="4038600" y="1371600"/>
            <a:ext cx="4800600" cy="44958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14" name="Shape 114"/>
        <p:cNvGrpSpPr/>
        <p:nvPr/>
      </p:nvGrpSpPr>
      <p:grpSpPr>
        <a:xfrm>
          <a:off x="0" y="0"/>
          <a:ext cx="0" cy="0"/>
          <a:chOff x="0" y="0"/>
          <a:chExt cx="0" cy="0"/>
        </a:xfrm>
      </p:grpSpPr>
      <p:sp>
        <p:nvSpPr>
          <p:cNvPr id="115" name="Shape 115"/>
          <p:cNvSpPr txBox="1"/>
          <p:nvPr>
            <p:ph type="title"/>
          </p:nvPr>
        </p:nvSpPr>
        <p:spPr>
          <a:xfrm>
            <a:off x="457200" y="228600"/>
            <a:ext cx="8229600"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000" u="sng" cap="none" strike="noStrike">
                <a:solidFill>
                  <a:schemeClr val="dk2"/>
                </a:solidFill>
                <a:latin typeface="Arial"/>
                <a:ea typeface="Arial"/>
                <a:cs typeface="Arial"/>
                <a:sym typeface="Arial"/>
              </a:rPr>
              <a:t>Pyroclastic Flows</a:t>
            </a:r>
          </a:p>
        </p:txBody>
      </p:sp>
      <p:sp>
        <p:nvSpPr>
          <p:cNvPr id="116" name="Shape 116"/>
          <p:cNvSpPr txBox="1"/>
          <p:nvPr>
            <p:ph idx="1" type="body"/>
          </p:nvPr>
        </p:nvSpPr>
        <p:spPr>
          <a:xfrm>
            <a:off x="457200" y="990600"/>
            <a:ext cx="8229600" cy="5105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25000"/>
              <a:buFont typeface="Arial"/>
              <a:buNone/>
            </a:pPr>
            <a:r>
              <a:rPr b="0" baseline="0" i="0" lang="en-US" sz="3200" u="none" cap="none" strike="noStrike">
                <a:solidFill>
                  <a:schemeClr val="dk1"/>
                </a:solidFill>
                <a:latin typeface="Arial"/>
                <a:ea typeface="Arial"/>
                <a:cs typeface="Arial"/>
                <a:sym typeface="Arial"/>
              </a:rPr>
              <a:t>	Sometimes volcanic gases can mix with rock fragments forming a pyroclastic flow. This is a dense cloud of superhot gases and rock fragments that races downhill. It can be as hot as 800°C (1500°F) and can travel faster than 160 kilometers per hour (100 mi/h). Pyroclastic flows are the most dangerous type of volcanic eruption.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A246C"/>
            </a:gs>
            <a:gs pos="100000">
              <a:schemeClr val="lt1"/>
            </a:gs>
          </a:gsLst>
          <a:lin ang="5400000" scaled="0"/>
        </a:gradFill>
      </p:bgPr>
    </p:bg>
    <p:spTree>
      <p:nvGrpSpPr>
        <p:cNvPr id="120" name="Shape 120"/>
        <p:cNvGrpSpPr/>
        <p:nvPr/>
      </p:nvGrpSpPr>
      <p:grpSpPr>
        <a:xfrm>
          <a:off x="0" y="0"/>
          <a:ext cx="0" cy="0"/>
          <a:chOff x="0" y="0"/>
          <a:chExt cx="0" cy="0"/>
        </a:xfrm>
      </p:grpSpPr>
      <p:sp>
        <p:nvSpPr>
          <p:cNvPr id="121" name="Shape 121"/>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4400" u="sng" cap="none" strike="noStrike">
                <a:solidFill>
                  <a:schemeClr val="dk2"/>
                </a:solidFill>
                <a:latin typeface="Arial"/>
                <a:ea typeface="Arial"/>
                <a:cs typeface="Arial"/>
                <a:sym typeface="Arial"/>
              </a:rPr>
              <a:t>Formation of Volcanoes</a:t>
            </a:r>
            <a:r>
              <a:rPr b="0" baseline="0" i="0" lang="en-US" sz="4400" u="none" cap="none" strike="noStrike">
                <a:solidFill>
                  <a:schemeClr val="dk2"/>
                </a:solidFill>
                <a:latin typeface="Arial"/>
                <a:ea typeface="Arial"/>
                <a:cs typeface="Arial"/>
                <a:sym typeface="Arial"/>
              </a:rPr>
              <a:t>:</a:t>
            </a:r>
          </a:p>
        </p:txBody>
      </p:sp>
      <p:sp>
        <p:nvSpPr>
          <p:cNvPr id="122" name="Shape 122"/>
          <p:cNvSpPr txBox="1"/>
          <p:nvPr>
            <p:ph idx="1" type="body"/>
          </p:nvPr>
        </p:nvSpPr>
        <p:spPr>
          <a:xfrm>
            <a:off x="457200" y="1600200"/>
            <a:ext cx="82296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100000"/>
              <a:buFont typeface="Arial"/>
              <a:buChar char="•"/>
            </a:pPr>
            <a:r>
              <a:rPr b="0" baseline="0" i="0" lang="en-US" sz="2800" u="none" cap="none" strike="noStrike">
                <a:solidFill>
                  <a:schemeClr val="dk1"/>
                </a:solidFill>
                <a:latin typeface="Arial"/>
                <a:ea typeface="Arial"/>
                <a:cs typeface="Arial"/>
                <a:sym typeface="Arial"/>
              </a:rPr>
              <a:t>Volcanoes are common along tectonic plate boundaries where oceanic plates sink beneath other plates.</a:t>
            </a:r>
          </a:p>
          <a:p>
            <a:pPr indent="-342900" lvl="0" marL="342900" marR="0" rtl="0" algn="l">
              <a:lnSpc>
                <a:spcPct val="100000"/>
              </a:lnSpc>
              <a:spcBef>
                <a:spcPts val="560"/>
              </a:spcBef>
              <a:spcAft>
                <a:spcPts val="0"/>
              </a:spcAft>
              <a:buClr>
                <a:schemeClr val="dk2"/>
              </a:buClr>
              <a:buSzPct val="100000"/>
              <a:buFont typeface="Arial"/>
              <a:buChar char="•"/>
            </a:pPr>
            <a:r>
              <a:rPr b="0" baseline="0" i="0" lang="en-US" sz="2800" u="none" cap="none" strike="noStrike">
                <a:solidFill>
                  <a:schemeClr val="dk1"/>
                </a:solidFill>
                <a:latin typeface="Arial"/>
                <a:ea typeface="Arial"/>
                <a:cs typeface="Arial"/>
                <a:sym typeface="Arial"/>
              </a:rPr>
              <a:t>Volcanoes are also common along tectonic boundaries where plates pull apart, allowing magma to rise from the mantle.</a:t>
            </a:r>
          </a:p>
          <a:p>
            <a:pPr indent="-342900" lvl="0" marL="342900" marR="0" rtl="0" algn="l">
              <a:lnSpc>
                <a:spcPct val="100000"/>
              </a:lnSpc>
              <a:spcBef>
                <a:spcPts val="560"/>
              </a:spcBef>
              <a:spcAft>
                <a:spcPts val="0"/>
              </a:spcAft>
              <a:buClr>
                <a:schemeClr val="dk2"/>
              </a:buClr>
              <a:buSzPct val="100000"/>
              <a:buFont typeface="Arial"/>
              <a:buChar char="•"/>
            </a:pPr>
            <a:r>
              <a:rPr b="0" baseline="0" i="0" lang="en-US" sz="2800" u="none" cap="none" strike="noStrike">
                <a:solidFill>
                  <a:schemeClr val="dk1"/>
                </a:solidFill>
                <a:latin typeface="Arial"/>
                <a:ea typeface="Arial"/>
                <a:cs typeface="Arial"/>
                <a:sym typeface="Arial"/>
              </a:rPr>
              <a:t>Occasionally, volcanoes are formed over a hot spot far from a plate boundary.</a:t>
            </a:r>
          </a:p>
          <a:p>
            <a:pPr indent="-165100" lvl="0" marL="342900" marR="0" rtl="0" algn="l">
              <a:lnSpc>
                <a:spcPct val="100000"/>
              </a:lnSpc>
              <a:spcBef>
                <a:spcPts val="560"/>
              </a:spcBef>
              <a:spcAft>
                <a:spcPts val="0"/>
              </a:spcAft>
              <a:buClr>
                <a:schemeClr val="dk2"/>
              </a:buClr>
              <a:buFont typeface="Arial"/>
              <a:buNone/>
            </a:pPr>
            <a:r>
              <a:t/>
            </a:r>
            <a:endParaRPr b="0" baseline="0"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ountain Top">
  <a:themeElements>
    <a:clrScheme name="Mountain Top">
      <a:dk1>
        <a:srgbClr val="FFFFFF"/>
      </a:dk1>
      <a:lt1>
        <a:srgbClr val="003399"/>
      </a:lt1>
      <a:dk2>
        <a:srgbClr val="E3E3FF"/>
      </a:dk2>
      <a:lt2>
        <a:srgbClr val="463416"/>
      </a:lt2>
      <a:accent1>
        <a:srgbClr val="3399FF"/>
      </a:accent1>
      <a:accent2>
        <a:srgbClr val="33CCCC"/>
      </a:accent2>
      <a:accent3>
        <a:srgbClr val="003399"/>
      </a:accent3>
      <a:accent4>
        <a:srgbClr val="3399FF"/>
      </a:accent4>
      <a:accent5>
        <a:srgbClr val="33CCCC"/>
      </a:accent5>
      <a:accent6>
        <a:srgbClr val="00339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default">
    <a:dk1>
      <a:srgbClr val="FFFFFF"/>
    </a:dk1>
    <a:lt1>
      <a:srgbClr val="003399"/>
    </a:lt1>
    <a:dk2>
      <a:srgbClr val="E3E3FF"/>
    </a:dk2>
    <a:lt2>
      <a:srgbClr val="463416"/>
    </a:lt2>
    <a:accent1>
      <a:srgbClr val="3399FF"/>
    </a:accent1>
    <a:accent2>
      <a:srgbClr val="33CCCC"/>
    </a:accent2>
    <a:accent3>
      <a:srgbClr val="003399"/>
    </a:accent3>
    <a:accent4>
      <a:srgbClr val="3399FF"/>
    </a:accent4>
    <a:accent5>
      <a:srgbClr val="33CCCC"/>
    </a:accent5>
    <a:accent6>
      <a:srgbClr val="003399"/>
    </a:accent6>
    <a:hlink>
      <a:srgbClr val="00FFCC"/>
    </a:hlink>
    <a:folHlink>
      <a:srgbClr val="808000"/>
    </a:folHlink>
  </a:clrScheme>
</a:themeOverride>
</file>